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1"/>
  </p:notesMasterIdLst>
  <p:sldIdLst>
    <p:sldId id="256" r:id="rId2"/>
    <p:sldId id="257" r:id="rId3"/>
    <p:sldId id="340" r:id="rId4"/>
    <p:sldId id="258" r:id="rId5"/>
    <p:sldId id="322" r:id="rId6"/>
    <p:sldId id="260" r:id="rId7"/>
    <p:sldId id="321" r:id="rId8"/>
    <p:sldId id="325" r:id="rId9"/>
    <p:sldId id="348" r:id="rId10"/>
    <p:sldId id="349" r:id="rId11"/>
    <p:sldId id="323" r:id="rId12"/>
    <p:sldId id="324" r:id="rId13"/>
    <p:sldId id="326" r:id="rId14"/>
    <p:sldId id="327" r:id="rId15"/>
    <p:sldId id="332" r:id="rId16"/>
    <p:sldId id="328" r:id="rId17"/>
    <p:sldId id="329" r:id="rId18"/>
    <p:sldId id="330" r:id="rId19"/>
    <p:sldId id="331" r:id="rId20"/>
    <p:sldId id="334" r:id="rId21"/>
    <p:sldId id="335" r:id="rId22"/>
    <p:sldId id="259" r:id="rId23"/>
    <p:sldId id="336" r:id="rId24"/>
    <p:sldId id="319" r:id="rId25"/>
    <p:sldId id="346" r:id="rId26"/>
    <p:sldId id="337" r:id="rId27"/>
    <p:sldId id="339" r:id="rId28"/>
    <p:sldId id="360" r:id="rId29"/>
    <p:sldId id="299" r:id="rId3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Fira Sans Extra Condensed Medium" panose="020B0604020202020204" charset="0"/>
      <p:regular r:id="rId36"/>
      <p:bold r:id="rId37"/>
      <p:italic r:id="rId38"/>
      <p:boldItalic r:id="rId39"/>
    </p:embeddedFont>
    <p:embeddedFont>
      <p:font typeface="Montserrat Black" panose="020B0604020202020204" charset="0"/>
      <p:bold r:id="rId40"/>
      <p:boldItalic r:id="rId41"/>
    </p:embeddedFont>
    <p:embeddedFont>
      <p:font typeface="Open Sans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an pha" initials="pp" lastIdx="1" clrIdx="0">
    <p:extLst>
      <p:ext uri="{19B8F6BF-5375-455C-9EA6-DF929625EA0E}">
        <p15:presenceInfo xmlns:p15="http://schemas.microsoft.com/office/powerpoint/2012/main" userId="9eda55d1d4082e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6060"/>
    <a:srgbClr val="FFF0DE"/>
    <a:srgbClr val="1A2263"/>
    <a:srgbClr val="3D489C"/>
    <a:srgbClr val="DB4646"/>
    <a:srgbClr val="E7BB73"/>
    <a:srgbClr val="F76868"/>
    <a:srgbClr val="D38B55"/>
    <a:srgbClr val="F9E383"/>
    <a:srgbClr val="D89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E5AB6B-88CE-486A-B094-8451C4E05F99}">
  <a:tblStyle styleId="{FBE5AB6B-88CE-486A-B094-8451C4E05F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6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b14034664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b14034664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364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b14034664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b14034664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682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b14034664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b14034664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473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b14034664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b14034664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053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b14034664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b14034664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344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b14034664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b14034664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032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c4634428f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c4634428f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2255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b14034664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b14034664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2489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b14034664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b14034664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514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b14034664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b14034664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4081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c4634428f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c4634428f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a46eb17aa6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a46eb17aa6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8789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c4634428f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c4634428f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648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b14034664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b14034664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ab14034664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ab14034664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3286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ab14034664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ab14034664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8294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ab14034664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ab14034664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3059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ab14034664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ab14034664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8981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a46eb17aa6_0_19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a46eb17aa6_0_19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a46eb17aa6_0_1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a46eb17aa6_0_19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19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9c4634428f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9c4634428f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b14034664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b14034664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040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c4634428f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c4634428f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b14034664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b14034664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668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c4634428f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c4634428f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10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b14034664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b14034664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682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19538" y="1601112"/>
            <a:ext cx="6204300" cy="21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29938" y="3835487"/>
            <a:ext cx="51939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434699" y="-972068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APTION_ONLY_1_1_1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0"/>
          <p:cNvSpPr/>
          <p:nvPr/>
        </p:nvSpPr>
        <p:spPr>
          <a:xfrm rot="3600024">
            <a:off x="-567834" y="4404962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/>
          <p:nvPr/>
        </p:nvSpPr>
        <p:spPr>
          <a:xfrm flipH="1">
            <a:off x="6456130" y="0"/>
            <a:ext cx="2704870" cy="648066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/>
          <p:nvPr/>
        </p:nvSpPr>
        <p:spPr>
          <a:xfrm flipH="1">
            <a:off x="8857900" y="648075"/>
            <a:ext cx="66900" cy="67650"/>
          </a:xfrm>
          <a:custGeom>
            <a:avLst/>
            <a:gdLst/>
            <a:ahLst/>
            <a:cxnLst/>
            <a:rect l="l" t="t" r="r" b="b"/>
            <a:pathLst>
              <a:path w="2676" h="2706" extrusionOk="0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0"/>
          <p:cNvSpPr/>
          <p:nvPr/>
        </p:nvSpPr>
        <p:spPr>
          <a:xfrm flipH="1">
            <a:off x="8613975" y="801575"/>
            <a:ext cx="294100" cy="294100"/>
          </a:xfrm>
          <a:custGeom>
            <a:avLst/>
            <a:gdLst/>
            <a:ahLst/>
            <a:cxnLst/>
            <a:rect l="l" t="t" r="r" b="b"/>
            <a:pathLst>
              <a:path w="11764" h="11764" extrusionOk="0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0"/>
          <p:cNvSpPr/>
          <p:nvPr/>
        </p:nvSpPr>
        <p:spPr>
          <a:xfrm flipH="1">
            <a:off x="-685800" y="3243925"/>
            <a:ext cx="1305000" cy="13050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_2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/>
        </p:nvSpPr>
        <p:spPr>
          <a:xfrm>
            <a:off x="2642550" y="3438525"/>
            <a:ext cx="3858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3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3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3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28"/>
          <p:cNvSpPr txBox="1">
            <a:spLocks noGrp="1"/>
          </p:cNvSpPr>
          <p:nvPr>
            <p:ph type="subTitle" idx="1"/>
          </p:nvPr>
        </p:nvSpPr>
        <p:spPr>
          <a:xfrm>
            <a:off x="2642550" y="1669883"/>
            <a:ext cx="3858900" cy="6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2642550" y="629275"/>
            <a:ext cx="3858900" cy="8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8"/>
          <p:cNvSpPr/>
          <p:nvPr/>
        </p:nvSpPr>
        <p:spPr>
          <a:xfrm>
            <a:off x="-2125" y="0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8"/>
          <p:cNvSpPr/>
          <p:nvPr/>
        </p:nvSpPr>
        <p:spPr>
          <a:xfrm flipH="1">
            <a:off x="8505897" y="2805775"/>
            <a:ext cx="2276400" cy="2276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8"/>
          <p:cNvSpPr/>
          <p:nvPr/>
        </p:nvSpPr>
        <p:spPr>
          <a:xfrm flipH="1">
            <a:off x="114278" y="467150"/>
            <a:ext cx="528444" cy="528444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8"/>
          <p:cNvSpPr/>
          <p:nvPr/>
        </p:nvSpPr>
        <p:spPr>
          <a:xfrm>
            <a:off x="6067329" y="445500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/>
          <p:nvPr/>
        </p:nvSpPr>
        <p:spPr>
          <a:xfrm>
            <a:off x="0" y="0"/>
            <a:ext cx="2704870" cy="648066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9"/>
          <p:cNvSpPr/>
          <p:nvPr/>
        </p:nvSpPr>
        <p:spPr>
          <a:xfrm>
            <a:off x="236200" y="648075"/>
            <a:ext cx="66900" cy="67650"/>
          </a:xfrm>
          <a:custGeom>
            <a:avLst/>
            <a:gdLst/>
            <a:ahLst/>
            <a:cxnLst/>
            <a:rect l="l" t="t" r="r" b="b"/>
            <a:pathLst>
              <a:path w="2676" h="2706" extrusionOk="0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9"/>
          <p:cNvSpPr/>
          <p:nvPr/>
        </p:nvSpPr>
        <p:spPr>
          <a:xfrm rot="-3600024" flipH="1">
            <a:off x="7775832" y="4404962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252925" y="801575"/>
            <a:ext cx="294100" cy="294100"/>
          </a:xfrm>
          <a:custGeom>
            <a:avLst/>
            <a:gdLst/>
            <a:ahLst/>
            <a:cxnLst/>
            <a:rect l="l" t="t" r="r" b="b"/>
            <a:pathLst>
              <a:path w="11764" h="11764" extrusionOk="0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8541800" y="3243925"/>
            <a:ext cx="1305000" cy="13050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/>
          <p:nvPr/>
        </p:nvSpPr>
        <p:spPr>
          <a:xfrm>
            <a:off x="-2125" y="0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0"/>
          <p:cNvSpPr/>
          <p:nvPr/>
        </p:nvSpPr>
        <p:spPr>
          <a:xfrm flipH="1">
            <a:off x="8505897" y="2805775"/>
            <a:ext cx="2276400" cy="2276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0"/>
          <p:cNvSpPr/>
          <p:nvPr/>
        </p:nvSpPr>
        <p:spPr>
          <a:xfrm flipH="1">
            <a:off x="114278" y="467150"/>
            <a:ext cx="528444" cy="528444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0"/>
          <p:cNvSpPr/>
          <p:nvPr/>
        </p:nvSpPr>
        <p:spPr>
          <a:xfrm>
            <a:off x="6067329" y="445500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AND_BODY_1_1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/>
          <p:nvPr/>
        </p:nvSpPr>
        <p:spPr>
          <a:xfrm rot="10800000">
            <a:off x="6753751" y="4570793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1"/>
          <p:cNvSpPr/>
          <p:nvPr/>
        </p:nvSpPr>
        <p:spPr>
          <a:xfrm rot="10800000" flipH="1">
            <a:off x="8480100" y="3238509"/>
            <a:ext cx="1171138" cy="1171138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1"/>
          <p:cNvSpPr/>
          <p:nvPr/>
        </p:nvSpPr>
        <p:spPr>
          <a:xfrm rot="10800000">
            <a:off x="0" y="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/>
          <p:nvPr/>
        </p:nvSpPr>
        <p:spPr>
          <a:xfrm rot="10800000" flipH="1">
            <a:off x="-878425" y="117001"/>
            <a:ext cx="1383300" cy="13833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APTION_ONLY_1_2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/>
          <p:nvPr/>
        </p:nvSpPr>
        <p:spPr>
          <a:xfrm>
            <a:off x="-928001" y="-505343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2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789200" y="2777991"/>
            <a:ext cx="5565600" cy="6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264700" y="3526850"/>
            <a:ext cx="4614600" cy="5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2307300" y="1106125"/>
            <a:ext cx="4529400" cy="16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 flipH="1">
            <a:off x="6753751" y="0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-720100" y="-1280800"/>
            <a:ext cx="2276400" cy="2276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499150" y="467150"/>
            <a:ext cx="528444" cy="528444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flipH="1">
            <a:off x="0" y="445500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rot="-3600024" flipH="1">
            <a:off x="7811165" y="4280621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8577133" y="3119584"/>
            <a:ext cx="1305000" cy="13050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rot="10800000">
            <a:off x="-16852" y="-32604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632032" y="1256186"/>
            <a:ext cx="7951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5355050" y="4295050"/>
            <a:ext cx="3788947" cy="848458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 rot="5400000" flipH="1">
            <a:off x="-814628" y="814623"/>
            <a:ext cx="1981680" cy="352425"/>
          </a:xfrm>
          <a:custGeom>
            <a:avLst/>
            <a:gdLst/>
            <a:ahLst/>
            <a:cxnLst/>
            <a:rect l="l" t="t" r="r" b="b"/>
            <a:pathLst>
              <a:path w="22342" h="3973" extrusionOk="0">
                <a:moveTo>
                  <a:pt x="19305" y="0"/>
                </a:moveTo>
                <a:cubicBezTo>
                  <a:pt x="18140" y="0"/>
                  <a:pt x="16987" y="248"/>
                  <a:pt x="15989" y="812"/>
                </a:cubicBezTo>
                <a:cubicBezTo>
                  <a:pt x="14226" y="1815"/>
                  <a:pt x="13618" y="3000"/>
                  <a:pt x="11551" y="3031"/>
                </a:cubicBezTo>
                <a:cubicBezTo>
                  <a:pt x="11520" y="3031"/>
                  <a:pt x="11488" y="3031"/>
                  <a:pt x="11457" y="3031"/>
                </a:cubicBezTo>
                <a:cubicBezTo>
                  <a:pt x="9215" y="3031"/>
                  <a:pt x="7190" y="2282"/>
                  <a:pt x="5042" y="2282"/>
                </a:cubicBezTo>
                <a:cubicBezTo>
                  <a:pt x="4141" y="2282"/>
                  <a:pt x="3219" y="2414"/>
                  <a:pt x="2250" y="2787"/>
                </a:cubicBezTo>
                <a:cubicBezTo>
                  <a:pt x="1399" y="3091"/>
                  <a:pt x="669" y="3487"/>
                  <a:pt x="1" y="3973"/>
                </a:cubicBezTo>
                <a:lnTo>
                  <a:pt x="22341" y="3973"/>
                </a:lnTo>
                <a:lnTo>
                  <a:pt x="22341" y="538"/>
                </a:lnTo>
                <a:cubicBezTo>
                  <a:pt x="21384" y="195"/>
                  <a:pt x="20339" y="0"/>
                  <a:pt x="1930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369749" y="4009299"/>
            <a:ext cx="1307656" cy="1192006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7912551" y="-619128"/>
            <a:ext cx="2101011" cy="1915180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1681200" y="1470409"/>
            <a:ext cx="5781600" cy="22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8"/>
          <p:cNvSpPr/>
          <p:nvPr/>
        </p:nvSpPr>
        <p:spPr>
          <a:xfrm rot="10800000">
            <a:off x="6753751" y="4570793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"/>
          <p:cNvSpPr/>
          <p:nvPr/>
        </p:nvSpPr>
        <p:spPr>
          <a:xfrm rot="10800000" flipH="1">
            <a:off x="8480100" y="3238509"/>
            <a:ext cx="1171138" cy="1171138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 rot="10800000">
            <a:off x="0" y="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 rot="10800000" flipH="1">
            <a:off x="-878425" y="117001"/>
            <a:ext cx="1383300" cy="13833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710100" y="1169575"/>
            <a:ext cx="3837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710100" y="2739475"/>
            <a:ext cx="38370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459632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-928001" y="-505343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_2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 hasCustomPrompt="1"/>
          </p:nvPr>
        </p:nvSpPr>
        <p:spPr>
          <a:xfrm>
            <a:off x="4231600" y="623425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5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2" hasCustomPrompt="1"/>
          </p:nvPr>
        </p:nvSpPr>
        <p:spPr>
          <a:xfrm>
            <a:off x="4231600" y="1656185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5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3" hasCustomPrompt="1"/>
          </p:nvPr>
        </p:nvSpPr>
        <p:spPr>
          <a:xfrm>
            <a:off x="4231600" y="2689257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5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4" hasCustomPrompt="1"/>
          </p:nvPr>
        </p:nvSpPr>
        <p:spPr>
          <a:xfrm>
            <a:off x="4231600" y="3730761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5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177225" y="758875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5"/>
          </p:nvPr>
        </p:nvSpPr>
        <p:spPr>
          <a:xfrm>
            <a:off x="5177225" y="1043600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6"/>
          </p:nvPr>
        </p:nvSpPr>
        <p:spPr>
          <a:xfrm>
            <a:off x="5177225" y="1787517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7"/>
          </p:nvPr>
        </p:nvSpPr>
        <p:spPr>
          <a:xfrm>
            <a:off x="5177225" y="2072243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8"/>
          </p:nvPr>
        </p:nvSpPr>
        <p:spPr>
          <a:xfrm>
            <a:off x="5177225" y="2821536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9"/>
          </p:nvPr>
        </p:nvSpPr>
        <p:spPr>
          <a:xfrm>
            <a:off x="5177225" y="3106262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3"/>
          </p:nvPr>
        </p:nvSpPr>
        <p:spPr>
          <a:xfrm>
            <a:off x="5177225" y="3865592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4"/>
          </p:nvPr>
        </p:nvSpPr>
        <p:spPr>
          <a:xfrm>
            <a:off x="5177225" y="4150318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15"/>
          </p:nvPr>
        </p:nvSpPr>
        <p:spPr>
          <a:xfrm>
            <a:off x="580225" y="1994250"/>
            <a:ext cx="2687100" cy="11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/>
          <p:nvPr/>
        </p:nvSpPr>
        <p:spPr>
          <a:xfrm>
            <a:off x="0" y="0"/>
            <a:ext cx="2704870" cy="648066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236200" y="648075"/>
            <a:ext cx="66900" cy="67650"/>
          </a:xfrm>
          <a:custGeom>
            <a:avLst/>
            <a:gdLst/>
            <a:ahLst/>
            <a:cxnLst/>
            <a:rect l="l" t="t" r="r" b="b"/>
            <a:pathLst>
              <a:path w="2676" h="2706" extrusionOk="0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/>
          <p:nvPr/>
        </p:nvSpPr>
        <p:spPr>
          <a:xfrm rot="-3600024" flipH="1">
            <a:off x="7775832" y="4404962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/>
          <p:nvPr/>
        </p:nvSpPr>
        <p:spPr>
          <a:xfrm>
            <a:off x="252925" y="801575"/>
            <a:ext cx="294100" cy="294100"/>
          </a:xfrm>
          <a:custGeom>
            <a:avLst/>
            <a:gdLst/>
            <a:ahLst/>
            <a:cxnLst/>
            <a:rect l="l" t="t" r="r" b="b"/>
            <a:pathLst>
              <a:path w="11764" h="11764" extrusionOk="0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8541800" y="3243925"/>
            <a:ext cx="1305000" cy="13050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APTION_ONLY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4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-928001" y="-505343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APTION_ONLY_1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/>
          <p:nvPr/>
        </p:nvSpPr>
        <p:spPr>
          <a:xfrm rot="10800000">
            <a:off x="-16852" y="-32604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9"/>
          <p:cNvSpPr/>
          <p:nvPr/>
        </p:nvSpPr>
        <p:spPr>
          <a:xfrm rot="-3600024" flipH="1">
            <a:off x="7811165" y="4280621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9"/>
          <p:cNvSpPr/>
          <p:nvPr/>
        </p:nvSpPr>
        <p:spPr>
          <a:xfrm rot="10800000">
            <a:off x="8693271" y="4148087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9"/>
          <p:cNvSpPr/>
          <p:nvPr/>
        </p:nvSpPr>
        <p:spPr>
          <a:xfrm rot="10800000">
            <a:off x="-499376" y="-305318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5" r:id="rId9"/>
    <p:sldLayoutId id="2147483666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ctrTitle"/>
          </p:nvPr>
        </p:nvSpPr>
        <p:spPr>
          <a:xfrm>
            <a:off x="2342081" y="1811783"/>
            <a:ext cx="6204300" cy="21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Bank marketing data set</a:t>
            </a:r>
            <a:endParaRPr dirty="0"/>
          </a:p>
        </p:txBody>
      </p:sp>
      <p:sp>
        <p:nvSpPr>
          <p:cNvPr id="256" name="Google Shape;256;p35"/>
          <p:cNvSpPr txBox="1">
            <a:spLocks noGrp="1"/>
          </p:cNvSpPr>
          <p:nvPr>
            <p:ph type="subTitle" idx="1"/>
          </p:nvPr>
        </p:nvSpPr>
        <p:spPr>
          <a:xfrm>
            <a:off x="3329938" y="3835487"/>
            <a:ext cx="51939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where your presentation begins</a:t>
            </a:r>
            <a:endParaRPr dirty="0"/>
          </a:p>
        </p:txBody>
      </p:sp>
      <p:grpSp>
        <p:nvGrpSpPr>
          <p:cNvPr id="257" name="Google Shape;257;p35"/>
          <p:cNvGrpSpPr/>
          <p:nvPr/>
        </p:nvGrpSpPr>
        <p:grpSpPr>
          <a:xfrm>
            <a:off x="1791950" y="676699"/>
            <a:ext cx="3230805" cy="1532909"/>
            <a:chOff x="1791950" y="676699"/>
            <a:chExt cx="3230805" cy="1532909"/>
          </a:xfrm>
        </p:grpSpPr>
        <p:sp>
          <p:nvSpPr>
            <p:cNvPr id="258" name="Google Shape;258;p35"/>
            <p:cNvSpPr/>
            <p:nvPr/>
          </p:nvSpPr>
          <p:spPr>
            <a:xfrm>
              <a:off x="1791950" y="676699"/>
              <a:ext cx="2870260" cy="735100"/>
            </a:xfrm>
            <a:custGeom>
              <a:avLst/>
              <a:gdLst/>
              <a:ahLst/>
              <a:cxnLst/>
              <a:rect l="l" t="t" r="r" b="b"/>
              <a:pathLst>
                <a:path w="125861" h="29404" extrusionOk="0">
                  <a:moveTo>
                    <a:pt x="1419" y="29404"/>
                  </a:moveTo>
                  <a:cubicBezTo>
                    <a:pt x="1478" y="25006"/>
                    <a:pt x="-1850" y="7713"/>
                    <a:pt x="1775" y="3018"/>
                  </a:cubicBezTo>
                  <a:cubicBezTo>
                    <a:pt x="5400" y="-1677"/>
                    <a:pt x="4687" y="1532"/>
                    <a:pt x="23169" y="1235"/>
                  </a:cubicBezTo>
                  <a:cubicBezTo>
                    <a:pt x="41651" y="938"/>
                    <a:pt x="95553" y="-1261"/>
                    <a:pt x="112668" y="1235"/>
                  </a:cubicBezTo>
                  <a:cubicBezTo>
                    <a:pt x="129783" y="3731"/>
                    <a:pt x="123662" y="13715"/>
                    <a:pt x="125861" y="1621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9" name="Google Shape;259;p35"/>
            <p:cNvSpPr/>
            <p:nvPr/>
          </p:nvSpPr>
          <p:spPr>
            <a:xfrm rot="10800000" flipH="1">
              <a:off x="4266200" y="1308576"/>
              <a:ext cx="756555" cy="901033"/>
            </a:xfrm>
            <a:custGeom>
              <a:avLst/>
              <a:gdLst/>
              <a:ahLst/>
              <a:cxnLst/>
              <a:rect l="l" t="t" r="r" b="b"/>
              <a:pathLst>
                <a:path w="9300" h="11076" extrusionOk="0">
                  <a:moveTo>
                    <a:pt x="4657" y="0"/>
                  </a:moveTo>
                  <a:cubicBezTo>
                    <a:pt x="2508" y="0"/>
                    <a:pt x="624" y="1207"/>
                    <a:pt x="266" y="3369"/>
                  </a:cubicBezTo>
                  <a:cubicBezTo>
                    <a:pt x="1" y="4988"/>
                    <a:pt x="624" y="6579"/>
                    <a:pt x="1553" y="7959"/>
                  </a:cubicBezTo>
                  <a:cubicBezTo>
                    <a:pt x="2481" y="9352"/>
                    <a:pt x="2694" y="11076"/>
                    <a:pt x="2694" y="11076"/>
                  </a:cubicBezTo>
                  <a:lnTo>
                    <a:pt x="6606" y="11076"/>
                  </a:lnTo>
                  <a:cubicBezTo>
                    <a:pt x="6606" y="11076"/>
                    <a:pt x="6819" y="9352"/>
                    <a:pt x="7747" y="7959"/>
                  </a:cubicBezTo>
                  <a:cubicBezTo>
                    <a:pt x="8676" y="6579"/>
                    <a:pt x="9299" y="4988"/>
                    <a:pt x="9034" y="3369"/>
                  </a:cubicBezTo>
                  <a:cubicBezTo>
                    <a:pt x="8676" y="1207"/>
                    <a:pt x="6792" y="0"/>
                    <a:pt x="4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5"/>
            <p:cNvSpPr/>
            <p:nvPr/>
          </p:nvSpPr>
          <p:spPr>
            <a:xfrm rot="10800000" flipH="1">
              <a:off x="4479904" y="1179069"/>
              <a:ext cx="329142" cy="143583"/>
            </a:xfrm>
            <a:custGeom>
              <a:avLst/>
              <a:gdLst/>
              <a:ahLst/>
              <a:cxnLst/>
              <a:rect l="l" t="t" r="r" b="b"/>
              <a:pathLst>
                <a:path w="4046" h="1765" extrusionOk="0">
                  <a:moveTo>
                    <a:pt x="0" y="0"/>
                  </a:moveTo>
                  <a:lnTo>
                    <a:pt x="0" y="1765"/>
                  </a:lnTo>
                  <a:lnTo>
                    <a:pt x="4046" y="1765"/>
                  </a:lnTo>
                  <a:lnTo>
                    <a:pt x="4046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5"/>
            <p:cNvSpPr/>
            <p:nvPr/>
          </p:nvSpPr>
          <p:spPr>
            <a:xfrm rot="10800000" flipH="1">
              <a:off x="4458266" y="1431578"/>
              <a:ext cx="373478" cy="452143"/>
            </a:xfrm>
            <a:custGeom>
              <a:avLst/>
              <a:gdLst/>
              <a:ahLst/>
              <a:cxnLst/>
              <a:rect l="l" t="t" r="r" b="b"/>
              <a:pathLst>
                <a:path w="4591" h="5558" extrusionOk="0">
                  <a:moveTo>
                    <a:pt x="1871" y="345"/>
                  </a:moveTo>
                  <a:cubicBezTo>
                    <a:pt x="1951" y="438"/>
                    <a:pt x="2004" y="557"/>
                    <a:pt x="2004" y="690"/>
                  </a:cubicBezTo>
                  <a:cubicBezTo>
                    <a:pt x="2004" y="823"/>
                    <a:pt x="1951" y="942"/>
                    <a:pt x="1871" y="1035"/>
                  </a:cubicBezTo>
                  <a:cubicBezTo>
                    <a:pt x="1778" y="942"/>
                    <a:pt x="1739" y="823"/>
                    <a:pt x="1739" y="690"/>
                  </a:cubicBezTo>
                  <a:cubicBezTo>
                    <a:pt x="1739" y="557"/>
                    <a:pt x="1778" y="438"/>
                    <a:pt x="1871" y="345"/>
                  </a:cubicBezTo>
                  <a:close/>
                  <a:moveTo>
                    <a:pt x="2667" y="345"/>
                  </a:moveTo>
                  <a:cubicBezTo>
                    <a:pt x="2747" y="438"/>
                    <a:pt x="2800" y="557"/>
                    <a:pt x="2800" y="690"/>
                  </a:cubicBezTo>
                  <a:cubicBezTo>
                    <a:pt x="2800" y="823"/>
                    <a:pt x="2747" y="942"/>
                    <a:pt x="2667" y="1035"/>
                  </a:cubicBezTo>
                  <a:cubicBezTo>
                    <a:pt x="2587" y="942"/>
                    <a:pt x="2534" y="823"/>
                    <a:pt x="2534" y="690"/>
                  </a:cubicBezTo>
                  <a:cubicBezTo>
                    <a:pt x="2534" y="557"/>
                    <a:pt x="2587" y="438"/>
                    <a:pt x="2667" y="345"/>
                  </a:cubicBezTo>
                  <a:close/>
                  <a:moveTo>
                    <a:pt x="3476" y="358"/>
                  </a:moveTo>
                  <a:cubicBezTo>
                    <a:pt x="3542" y="451"/>
                    <a:pt x="3596" y="570"/>
                    <a:pt x="3596" y="690"/>
                  </a:cubicBezTo>
                  <a:cubicBezTo>
                    <a:pt x="3596" y="862"/>
                    <a:pt x="3503" y="1021"/>
                    <a:pt x="3370" y="1114"/>
                  </a:cubicBezTo>
                  <a:lnTo>
                    <a:pt x="3370" y="690"/>
                  </a:lnTo>
                  <a:cubicBezTo>
                    <a:pt x="3370" y="557"/>
                    <a:pt x="3410" y="451"/>
                    <a:pt x="3476" y="358"/>
                  </a:cubicBezTo>
                  <a:close/>
                  <a:moveTo>
                    <a:pt x="1075" y="332"/>
                  </a:moveTo>
                  <a:cubicBezTo>
                    <a:pt x="1155" y="425"/>
                    <a:pt x="1221" y="544"/>
                    <a:pt x="1221" y="690"/>
                  </a:cubicBezTo>
                  <a:lnTo>
                    <a:pt x="1221" y="1154"/>
                  </a:lnTo>
                  <a:lnTo>
                    <a:pt x="1208" y="1154"/>
                  </a:lnTo>
                  <a:cubicBezTo>
                    <a:pt x="1049" y="1061"/>
                    <a:pt x="943" y="889"/>
                    <a:pt x="943" y="690"/>
                  </a:cubicBezTo>
                  <a:cubicBezTo>
                    <a:pt x="943" y="544"/>
                    <a:pt x="996" y="425"/>
                    <a:pt x="1075" y="332"/>
                  </a:cubicBezTo>
                  <a:close/>
                  <a:moveTo>
                    <a:pt x="677" y="159"/>
                  </a:moveTo>
                  <a:cubicBezTo>
                    <a:pt x="784" y="159"/>
                    <a:pt x="876" y="186"/>
                    <a:pt x="956" y="239"/>
                  </a:cubicBezTo>
                  <a:cubicBezTo>
                    <a:pt x="850" y="358"/>
                    <a:pt x="784" y="517"/>
                    <a:pt x="784" y="690"/>
                  </a:cubicBezTo>
                  <a:cubicBezTo>
                    <a:pt x="784" y="902"/>
                    <a:pt x="876" y="1088"/>
                    <a:pt x="1036" y="1220"/>
                  </a:cubicBezTo>
                  <a:lnTo>
                    <a:pt x="677" y="1220"/>
                  </a:lnTo>
                  <a:cubicBezTo>
                    <a:pt x="386" y="1220"/>
                    <a:pt x="147" y="982"/>
                    <a:pt x="147" y="690"/>
                  </a:cubicBezTo>
                  <a:cubicBezTo>
                    <a:pt x="147" y="398"/>
                    <a:pt x="386" y="159"/>
                    <a:pt x="677" y="159"/>
                  </a:cubicBezTo>
                  <a:close/>
                  <a:moveTo>
                    <a:pt x="1473" y="159"/>
                  </a:moveTo>
                  <a:cubicBezTo>
                    <a:pt x="1566" y="159"/>
                    <a:pt x="1672" y="186"/>
                    <a:pt x="1752" y="239"/>
                  </a:cubicBezTo>
                  <a:cubicBezTo>
                    <a:pt x="1646" y="358"/>
                    <a:pt x="1579" y="517"/>
                    <a:pt x="1579" y="690"/>
                  </a:cubicBezTo>
                  <a:cubicBezTo>
                    <a:pt x="1579" y="862"/>
                    <a:pt x="1646" y="1021"/>
                    <a:pt x="1752" y="1141"/>
                  </a:cubicBezTo>
                  <a:cubicBezTo>
                    <a:pt x="1672" y="1194"/>
                    <a:pt x="1566" y="1220"/>
                    <a:pt x="1473" y="1220"/>
                  </a:cubicBezTo>
                  <a:cubicBezTo>
                    <a:pt x="1433" y="1220"/>
                    <a:pt x="1407" y="1207"/>
                    <a:pt x="1367" y="1207"/>
                  </a:cubicBezTo>
                  <a:lnTo>
                    <a:pt x="1367" y="690"/>
                  </a:lnTo>
                  <a:cubicBezTo>
                    <a:pt x="1367" y="517"/>
                    <a:pt x="1301" y="358"/>
                    <a:pt x="1195" y="239"/>
                  </a:cubicBezTo>
                  <a:cubicBezTo>
                    <a:pt x="1274" y="186"/>
                    <a:pt x="1367" y="159"/>
                    <a:pt x="1473" y="159"/>
                  </a:cubicBezTo>
                  <a:close/>
                  <a:moveTo>
                    <a:pt x="2269" y="159"/>
                  </a:moveTo>
                  <a:cubicBezTo>
                    <a:pt x="2362" y="159"/>
                    <a:pt x="2455" y="186"/>
                    <a:pt x="2548" y="239"/>
                  </a:cubicBezTo>
                  <a:cubicBezTo>
                    <a:pt x="2442" y="358"/>
                    <a:pt x="2375" y="517"/>
                    <a:pt x="2375" y="690"/>
                  </a:cubicBezTo>
                  <a:cubicBezTo>
                    <a:pt x="2375" y="862"/>
                    <a:pt x="2442" y="1008"/>
                    <a:pt x="2548" y="1141"/>
                  </a:cubicBezTo>
                  <a:cubicBezTo>
                    <a:pt x="2455" y="1194"/>
                    <a:pt x="2362" y="1220"/>
                    <a:pt x="2269" y="1220"/>
                  </a:cubicBezTo>
                  <a:cubicBezTo>
                    <a:pt x="2163" y="1220"/>
                    <a:pt x="2070" y="1194"/>
                    <a:pt x="1977" y="1141"/>
                  </a:cubicBezTo>
                  <a:cubicBezTo>
                    <a:pt x="2083" y="1021"/>
                    <a:pt x="2150" y="862"/>
                    <a:pt x="2150" y="690"/>
                  </a:cubicBezTo>
                  <a:cubicBezTo>
                    <a:pt x="2150" y="517"/>
                    <a:pt x="2083" y="358"/>
                    <a:pt x="1977" y="239"/>
                  </a:cubicBezTo>
                  <a:cubicBezTo>
                    <a:pt x="2070" y="186"/>
                    <a:pt x="2163" y="159"/>
                    <a:pt x="2269" y="159"/>
                  </a:cubicBezTo>
                  <a:close/>
                  <a:moveTo>
                    <a:pt x="3065" y="159"/>
                  </a:moveTo>
                  <a:cubicBezTo>
                    <a:pt x="3171" y="159"/>
                    <a:pt x="3277" y="186"/>
                    <a:pt x="3370" y="252"/>
                  </a:cubicBezTo>
                  <a:cubicBezTo>
                    <a:pt x="3264" y="372"/>
                    <a:pt x="3211" y="517"/>
                    <a:pt x="3211" y="690"/>
                  </a:cubicBezTo>
                  <a:lnTo>
                    <a:pt x="3211" y="1194"/>
                  </a:lnTo>
                  <a:cubicBezTo>
                    <a:pt x="3158" y="1207"/>
                    <a:pt x="3118" y="1220"/>
                    <a:pt x="3065" y="1220"/>
                  </a:cubicBezTo>
                  <a:cubicBezTo>
                    <a:pt x="2959" y="1220"/>
                    <a:pt x="2866" y="1194"/>
                    <a:pt x="2786" y="1141"/>
                  </a:cubicBezTo>
                  <a:cubicBezTo>
                    <a:pt x="2879" y="1021"/>
                    <a:pt x="2946" y="862"/>
                    <a:pt x="2946" y="690"/>
                  </a:cubicBezTo>
                  <a:cubicBezTo>
                    <a:pt x="2946" y="517"/>
                    <a:pt x="2879" y="358"/>
                    <a:pt x="2786" y="239"/>
                  </a:cubicBezTo>
                  <a:cubicBezTo>
                    <a:pt x="2866" y="186"/>
                    <a:pt x="2959" y="159"/>
                    <a:pt x="3065" y="159"/>
                  </a:cubicBezTo>
                  <a:close/>
                  <a:moveTo>
                    <a:pt x="3901" y="159"/>
                  </a:moveTo>
                  <a:cubicBezTo>
                    <a:pt x="4192" y="159"/>
                    <a:pt x="4431" y="398"/>
                    <a:pt x="4431" y="690"/>
                  </a:cubicBezTo>
                  <a:cubicBezTo>
                    <a:pt x="4431" y="982"/>
                    <a:pt x="4192" y="1220"/>
                    <a:pt x="3901" y="1220"/>
                  </a:cubicBezTo>
                  <a:lnTo>
                    <a:pt x="3489" y="1220"/>
                  </a:lnTo>
                  <a:cubicBezTo>
                    <a:pt x="3649" y="1088"/>
                    <a:pt x="3755" y="902"/>
                    <a:pt x="3755" y="690"/>
                  </a:cubicBezTo>
                  <a:cubicBezTo>
                    <a:pt x="3755" y="517"/>
                    <a:pt x="3688" y="372"/>
                    <a:pt x="3596" y="252"/>
                  </a:cubicBezTo>
                  <a:cubicBezTo>
                    <a:pt x="3675" y="199"/>
                    <a:pt x="3781" y="159"/>
                    <a:pt x="3901" y="159"/>
                  </a:cubicBezTo>
                  <a:close/>
                  <a:moveTo>
                    <a:pt x="677" y="0"/>
                  </a:moveTo>
                  <a:cubicBezTo>
                    <a:pt x="306" y="0"/>
                    <a:pt x="1" y="305"/>
                    <a:pt x="1" y="690"/>
                  </a:cubicBezTo>
                  <a:cubicBezTo>
                    <a:pt x="1" y="1061"/>
                    <a:pt x="306" y="1366"/>
                    <a:pt x="677" y="1366"/>
                  </a:cubicBezTo>
                  <a:lnTo>
                    <a:pt x="1208" y="1366"/>
                  </a:lnTo>
                  <a:lnTo>
                    <a:pt x="1208" y="5558"/>
                  </a:lnTo>
                  <a:lnTo>
                    <a:pt x="1367" y="5558"/>
                  </a:lnTo>
                  <a:lnTo>
                    <a:pt x="1367" y="1366"/>
                  </a:lnTo>
                  <a:lnTo>
                    <a:pt x="1473" y="1366"/>
                  </a:lnTo>
                  <a:cubicBezTo>
                    <a:pt x="1619" y="1366"/>
                    <a:pt x="1752" y="1327"/>
                    <a:pt x="1871" y="1247"/>
                  </a:cubicBezTo>
                  <a:cubicBezTo>
                    <a:pt x="1977" y="1327"/>
                    <a:pt x="2110" y="1366"/>
                    <a:pt x="2269" y="1366"/>
                  </a:cubicBezTo>
                  <a:cubicBezTo>
                    <a:pt x="2415" y="1366"/>
                    <a:pt x="2548" y="1327"/>
                    <a:pt x="2667" y="1247"/>
                  </a:cubicBezTo>
                  <a:cubicBezTo>
                    <a:pt x="2773" y="1327"/>
                    <a:pt x="2906" y="1366"/>
                    <a:pt x="3065" y="1366"/>
                  </a:cubicBezTo>
                  <a:cubicBezTo>
                    <a:pt x="3105" y="1366"/>
                    <a:pt x="3158" y="1366"/>
                    <a:pt x="3211" y="1353"/>
                  </a:cubicBezTo>
                  <a:lnTo>
                    <a:pt x="3211" y="1366"/>
                  </a:lnTo>
                  <a:lnTo>
                    <a:pt x="3211" y="5505"/>
                  </a:lnTo>
                  <a:lnTo>
                    <a:pt x="3370" y="5505"/>
                  </a:lnTo>
                  <a:lnTo>
                    <a:pt x="3370" y="1366"/>
                  </a:lnTo>
                  <a:lnTo>
                    <a:pt x="3901" y="1366"/>
                  </a:lnTo>
                  <a:cubicBezTo>
                    <a:pt x="4272" y="1366"/>
                    <a:pt x="4577" y="1061"/>
                    <a:pt x="4577" y="690"/>
                  </a:cubicBezTo>
                  <a:cubicBezTo>
                    <a:pt x="4590" y="305"/>
                    <a:pt x="4272" y="0"/>
                    <a:pt x="3901" y="0"/>
                  </a:cubicBezTo>
                  <a:cubicBezTo>
                    <a:pt x="3741" y="0"/>
                    <a:pt x="3596" y="53"/>
                    <a:pt x="3476" y="146"/>
                  </a:cubicBezTo>
                  <a:cubicBezTo>
                    <a:pt x="3370" y="53"/>
                    <a:pt x="3224" y="0"/>
                    <a:pt x="3065" y="0"/>
                  </a:cubicBezTo>
                  <a:cubicBezTo>
                    <a:pt x="2906" y="0"/>
                    <a:pt x="2773" y="53"/>
                    <a:pt x="2667" y="133"/>
                  </a:cubicBezTo>
                  <a:cubicBezTo>
                    <a:pt x="2548" y="53"/>
                    <a:pt x="2415" y="0"/>
                    <a:pt x="2269" y="0"/>
                  </a:cubicBezTo>
                  <a:cubicBezTo>
                    <a:pt x="2110" y="0"/>
                    <a:pt x="1977" y="53"/>
                    <a:pt x="1871" y="133"/>
                  </a:cubicBezTo>
                  <a:cubicBezTo>
                    <a:pt x="1752" y="53"/>
                    <a:pt x="1619" y="0"/>
                    <a:pt x="1473" y="0"/>
                  </a:cubicBezTo>
                  <a:cubicBezTo>
                    <a:pt x="1327" y="0"/>
                    <a:pt x="1181" y="53"/>
                    <a:pt x="1075" y="120"/>
                  </a:cubicBezTo>
                  <a:cubicBezTo>
                    <a:pt x="969" y="53"/>
                    <a:pt x="823" y="0"/>
                    <a:pt x="677" y="0"/>
                  </a:cubicBezTo>
                  <a:close/>
                </a:path>
              </a:pathLst>
            </a:custGeom>
            <a:solidFill>
              <a:srgbClr val="FFF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5"/>
            <p:cNvSpPr/>
            <p:nvPr/>
          </p:nvSpPr>
          <p:spPr>
            <a:xfrm rot="10800000" flipH="1">
              <a:off x="4458266" y="1007503"/>
              <a:ext cx="373478" cy="227780"/>
            </a:xfrm>
            <a:custGeom>
              <a:avLst/>
              <a:gdLst/>
              <a:ahLst/>
              <a:cxnLst/>
              <a:rect l="l" t="t" r="r" b="b"/>
              <a:pathLst>
                <a:path w="4591" h="2800" extrusionOk="0">
                  <a:moveTo>
                    <a:pt x="1" y="1"/>
                  </a:moveTo>
                  <a:lnTo>
                    <a:pt x="1" y="1778"/>
                  </a:lnTo>
                  <a:cubicBezTo>
                    <a:pt x="1" y="2123"/>
                    <a:pt x="266" y="2402"/>
                    <a:pt x="611" y="2402"/>
                  </a:cubicBezTo>
                  <a:lnTo>
                    <a:pt x="1168" y="2402"/>
                  </a:lnTo>
                  <a:lnTo>
                    <a:pt x="1168" y="2800"/>
                  </a:lnTo>
                  <a:lnTo>
                    <a:pt x="3423" y="2800"/>
                  </a:lnTo>
                  <a:lnTo>
                    <a:pt x="3423" y="2402"/>
                  </a:lnTo>
                  <a:lnTo>
                    <a:pt x="3967" y="2402"/>
                  </a:lnTo>
                  <a:cubicBezTo>
                    <a:pt x="4312" y="2402"/>
                    <a:pt x="4590" y="2123"/>
                    <a:pt x="4590" y="1778"/>
                  </a:cubicBezTo>
                  <a:lnTo>
                    <a:pt x="4590" y="1"/>
                  </a:ln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35"/>
          <p:cNvSpPr/>
          <p:nvPr/>
        </p:nvSpPr>
        <p:spPr>
          <a:xfrm rot="10800000" flipH="1">
            <a:off x="4553282" y="1039880"/>
            <a:ext cx="164083" cy="81"/>
          </a:xfrm>
          <a:custGeom>
            <a:avLst/>
            <a:gdLst/>
            <a:ahLst/>
            <a:cxnLst/>
            <a:rect l="l" t="t" r="r" b="b"/>
            <a:pathLst>
              <a:path w="2017" h="1" fill="none" extrusionOk="0">
                <a:moveTo>
                  <a:pt x="0" y="1"/>
                </a:moveTo>
                <a:lnTo>
                  <a:pt x="2016" y="1"/>
                </a:lnTo>
              </a:path>
            </a:pathLst>
          </a:custGeom>
          <a:noFill/>
          <a:ln w="1650" cap="flat" cmpd="sng">
            <a:solidFill>
              <a:srgbClr val="44444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35"/>
          <p:cNvGrpSpPr/>
          <p:nvPr/>
        </p:nvGrpSpPr>
        <p:grpSpPr>
          <a:xfrm flipH="1">
            <a:off x="713223" y="1031064"/>
            <a:ext cx="2233684" cy="3434247"/>
            <a:chOff x="2653224" y="645065"/>
            <a:chExt cx="1759915" cy="2706262"/>
          </a:xfrm>
        </p:grpSpPr>
        <p:sp>
          <p:nvSpPr>
            <p:cNvPr id="265" name="Google Shape;265;p35"/>
            <p:cNvSpPr/>
            <p:nvPr/>
          </p:nvSpPr>
          <p:spPr>
            <a:xfrm>
              <a:off x="2879782" y="647181"/>
              <a:ext cx="1299241" cy="1299241"/>
            </a:xfrm>
            <a:custGeom>
              <a:avLst/>
              <a:gdLst/>
              <a:ahLst/>
              <a:cxnLst/>
              <a:rect l="l" t="t" r="r" b="b"/>
              <a:pathLst>
                <a:path w="15971" h="15971" fill="none" extrusionOk="0">
                  <a:moveTo>
                    <a:pt x="15971" y="7986"/>
                  </a:moveTo>
                  <a:cubicBezTo>
                    <a:pt x="15971" y="12390"/>
                    <a:pt x="12389" y="15971"/>
                    <a:pt x="7986" y="15971"/>
                  </a:cubicBezTo>
                  <a:cubicBezTo>
                    <a:pt x="3569" y="15971"/>
                    <a:pt x="0" y="12390"/>
                    <a:pt x="0" y="7986"/>
                  </a:cubicBezTo>
                  <a:cubicBezTo>
                    <a:pt x="0" y="3569"/>
                    <a:pt x="3569" y="1"/>
                    <a:pt x="7986" y="1"/>
                  </a:cubicBezTo>
                  <a:cubicBezTo>
                    <a:pt x="12389" y="1"/>
                    <a:pt x="15971" y="3569"/>
                    <a:pt x="15971" y="7986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EBCAB3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3871429" y="645065"/>
              <a:ext cx="541710" cy="700342"/>
            </a:xfrm>
            <a:custGeom>
              <a:avLst/>
              <a:gdLst/>
              <a:ahLst/>
              <a:cxnLst/>
              <a:rect l="l" t="t" r="r" b="b"/>
              <a:pathLst>
                <a:path w="6659" h="8609" extrusionOk="0">
                  <a:moveTo>
                    <a:pt x="0" y="0"/>
                  </a:moveTo>
                  <a:lnTo>
                    <a:pt x="0" y="8609"/>
                  </a:lnTo>
                  <a:lnTo>
                    <a:pt x="6659" y="8609"/>
                  </a:lnTo>
                  <a:lnTo>
                    <a:pt x="6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3925364" y="708681"/>
              <a:ext cx="252592" cy="51901"/>
            </a:xfrm>
            <a:custGeom>
              <a:avLst/>
              <a:gdLst/>
              <a:ahLst/>
              <a:cxnLst/>
              <a:rect l="l" t="t" r="r" b="b"/>
              <a:pathLst>
                <a:path w="3105" h="638" fill="none" extrusionOk="0">
                  <a:moveTo>
                    <a:pt x="2786" y="638"/>
                  </a:moveTo>
                  <a:lnTo>
                    <a:pt x="319" y="638"/>
                  </a:lnTo>
                  <a:cubicBezTo>
                    <a:pt x="146" y="638"/>
                    <a:pt x="0" y="505"/>
                    <a:pt x="0" y="319"/>
                  </a:cubicBezTo>
                  <a:lnTo>
                    <a:pt x="0" y="319"/>
                  </a:lnTo>
                  <a:cubicBezTo>
                    <a:pt x="0" y="147"/>
                    <a:pt x="146" y="1"/>
                    <a:pt x="319" y="1"/>
                  </a:cubicBezTo>
                  <a:lnTo>
                    <a:pt x="2786" y="1"/>
                  </a:lnTo>
                  <a:cubicBezTo>
                    <a:pt x="2972" y="1"/>
                    <a:pt x="3104" y="147"/>
                    <a:pt x="3104" y="319"/>
                  </a:cubicBezTo>
                  <a:lnTo>
                    <a:pt x="3104" y="319"/>
                  </a:lnTo>
                  <a:cubicBezTo>
                    <a:pt x="3104" y="505"/>
                    <a:pt x="2972" y="638"/>
                    <a:pt x="2786" y="6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3925364" y="826313"/>
              <a:ext cx="433840" cy="31401"/>
            </a:xfrm>
            <a:custGeom>
              <a:avLst/>
              <a:gdLst/>
              <a:ahLst/>
              <a:cxnLst/>
              <a:rect l="l" t="t" r="r" b="b"/>
              <a:pathLst>
                <a:path w="5333" h="386" fill="none" extrusionOk="0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293"/>
                    <a:pt x="0" y="186"/>
                  </a:cubicBezTo>
                  <a:lnTo>
                    <a:pt x="0" y="186"/>
                  </a:lnTo>
                  <a:cubicBezTo>
                    <a:pt x="0" y="80"/>
                    <a:pt x="80" y="1"/>
                    <a:pt x="186" y="1"/>
                  </a:cubicBezTo>
                  <a:lnTo>
                    <a:pt x="5147" y="1"/>
                  </a:lnTo>
                  <a:cubicBezTo>
                    <a:pt x="5253" y="1"/>
                    <a:pt x="5333" y="80"/>
                    <a:pt x="5333" y="186"/>
                  </a:cubicBezTo>
                  <a:lnTo>
                    <a:pt x="5333" y="186"/>
                  </a:lnTo>
                  <a:cubicBezTo>
                    <a:pt x="5333" y="293"/>
                    <a:pt x="5253" y="385"/>
                    <a:pt x="5147" y="38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3925364" y="910510"/>
              <a:ext cx="433840" cy="31401"/>
            </a:xfrm>
            <a:custGeom>
              <a:avLst/>
              <a:gdLst/>
              <a:ahLst/>
              <a:cxnLst/>
              <a:rect l="l" t="t" r="r" b="b"/>
              <a:pathLst>
                <a:path w="5333" h="386" fill="none" extrusionOk="0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305"/>
                    <a:pt x="0" y="199"/>
                  </a:cubicBezTo>
                  <a:lnTo>
                    <a:pt x="0" y="199"/>
                  </a:lnTo>
                  <a:cubicBezTo>
                    <a:pt x="0" y="93"/>
                    <a:pt x="80" y="0"/>
                    <a:pt x="186" y="0"/>
                  </a:cubicBezTo>
                  <a:lnTo>
                    <a:pt x="5147" y="0"/>
                  </a:lnTo>
                  <a:cubicBezTo>
                    <a:pt x="5253" y="0"/>
                    <a:pt x="5333" y="93"/>
                    <a:pt x="5333" y="199"/>
                  </a:cubicBezTo>
                  <a:lnTo>
                    <a:pt x="5333" y="199"/>
                  </a:lnTo>
                  <a:cubicBezTo>
                    <a:pt x="5333" y="305"/>
                    <a:pt x="5253" y="385"/>
                    <a:pt x="5147" y="38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5"/>
            <p:cNvSpPr/>
            <p:nvPr/>
          </p:nvSpPr>
          <p:spPr>
            <a:xfrm>
              <a:off x="3925364" y="995764"/>
              <a:ext cx="433840" cy="31320"/>
            </a:xfrm>
            <a:custGeom>
              <a:avLst/>
              <a:gdLst/>
              <a:ahLst/>
              <a:cxnLst/>
              <a:rect l="l" t="t" r="r" b="b"/>
              <a:pathLst>
                <a:path w="5333" h="385" fill="none" extrusionOk="0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292"/>
                    <a:pt x="0" y="186"/>
                  </a:cubicBezTo>
                  <a:lnTo>
                    <a:pt x="0" y="186"/>
                  </a:lnTo>
                  <a:cubicBezTo>
                    <a:pt x="0" y="80"/>
                    <a:pt x="80" y="0"/>
                    <a:pt x="186" y="0"/>
                  </a:cubicBezTo>
                  <a:lnTo>
                    <a:pt x="5147" y="0"/>
                  </a:lnTo>
                  <a:cubicBezTo>
                    <a:pt x="5253" y="0"/>
                    <a:pt x="5333" y="80"/>
                    <a:pt x="5333" y="186"/>
                  </a:cubicBezTo>
                  <a:lnTo>
                    <a:pt x="5333" y="186"/>
                  </a:lnTo>
                  <a:cubicBezTo>
                    <a:pt x="5333" y="292"/>
                    <a:pt x="5253" y="385"/>
                    <a:pt x="5147" y="38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5"/>
            <p:cNvSpPr/>
            <p:nvPr/>
          </p:nvSpPr>
          <p:spPr>
            <a:xfrm>
              <a:off x="3925364" y="1079880"/>
              <a:ext cx="433840" cy="31401"/>
            </a:xfrm>
            <a:custGeom>
              <a:avLst/>
              <a:gdLst/>
              <a:ahLst/>
              <a:cxnLst/>
              <a:rect l="l" t="t" r="r" b="b"/>
              <a:pathLst>
                <a:path w="5333" h="386" fill="none" extrusionOk="0">
                  <a:moveTo>
                    <a:pt x="5147" y="385"/>
                  </a:moveTo>
                  <a:lnTo>
                    <a:pt x="186" y="385"/>
                  </a:lnTo>
                  <a:cubicBezTo>
                    <a:pt x="80" y="385"/>
                    <a:pt x="0" y="306"/>
                    <a:pt x="0" y="200"/>
                  </a:cubicBezTo>
                  <a:lnTo>
                    <a:pt x="0" y="200"/>
                  </a:lnTo>
                  <a:cubicBezTo>
                    <a:pt x="0" y="94"/>
                    <a:pt x="80" y="1"/>
                    <a:pt x="186" y="1"/>
                  </a:cubicBezTo>
                  <a:lnTo>
                    <a:pt x="5147" y="1"/>
                  </a:lnTo>
                  <a:cubicBezTo>
                    <a:pt x="5253" y="1"/>
                    <a:pt x="5333" y="94"/>
                    <a:pt x="5333" y="200"/>
                  </a:cubicBezTo>
                  <a:lnTo>
                    <a:pt x="5333" y="200"/>
                  </a:lnTo>
                  <a:cubicBezTo>
                    <a:pt x="5333" y="306"/>
                    <a:pt x="5253" y="385"/>
                    <a:pt x="5147" y="38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5"/>
            <p:cNvSpPr/>
            <p:nvPr/>
          </p:nvSpPr>
          <p:spPr>
            <a:xfrm>
              <a:off x="4222126" y="1229889"/>
              <a:ext cx="119829" cy="229895"/>
            </a:xfrm>
            <a:custGeom>
              <a:avLst/>
              <a:gdLst/>
              <a:ahLst/>
              <a:cxnLst/>
              <a:rect l="l" t="t" r="r" b="b"/>
              <a:pathLst>
                <a:path w="1473" h="2826" extrusionOk="0">
                  <a:moveTo>
                    <a:pt x="0" y="1"/>
                  </a:moveTo>
                  <a:lnTo>
                    <a:pt x="0" y="2826"/>
                  </a:lnTo>
                  <a:lnTo>
                    <a:pt x="730" y="2255"/>
                  </a:lnTo>
                  <a:lnTo>
                    <a:pt x="1472" y="2826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4220987" y="1229889"/>
              <a:ext cx="120967" cy="104779"/>
            </a:xfrm>
            <a:custGeom>
              <a:avLst/>
              <a:gdLst/>
              <a:ahLst/>
              <a:cxnLst/>
              <a:rect l="l" t="t" r="r" b="b"/>
              <a:pathLst>
                <a:path w="1487" h="1288" extrusionOk="0">
                  <a:moveTo>
                    <a:pt x="1" y="1"/>
                  </a:moveTo>
                  <a:lnTo>
                    <a:pt x="1" y="1048"/>
                  </a:lnTo>
                  <a:lnTo>
                    <a:pt x="14" y="1048"/>
                  </a:lnTo>
                  <a:cubicBezTo>
                    <a:pt x="213" y="1194"/>
                    <a:pt x="478" y="1287"/>
                    <a:pt x="744" y="1287"/>
                  </a:cubicBezTo>
                  <a:cubicBezTo>
                    <a:pt x="1022" y="1287"/>
                    <a:pt x="1287" y="1194"/>
                    <a:pt x="1486" y="1048"/>
                  </a:cubicBezTo>
                  <a:lnTo>
                    <a:pt x="1486" y="1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4204798" y="1152200"/>
              <a:ext cx="154402" cy="155460"/>
            </a:xfrm>
            <a:custGeom>
              <a:avLst/>
              <a:gdLst/>
              <a:ahLst/>
              <a:cxnLst/>
              <a:rect l="l" t="t" r="r" b="b"/>
              <a:pathLst>
                <a:path w="1898" h="1911" extrusionOk="0">
                  <a:moveTo>
                    <a:pt x="943" y="1"/>
                  </a:moveTo>
                  <a:cubicBezTo>
                    <a:pt x="425" y="1"/>
                    <a:pt x="1" y="438"/>
                    <a:pt x="1" y="956"/>
                  </a:cubicBezTo>
                  <a:cubicBezTo>
                    <a:pt x="1" y="1486"/>
                    <a:pt x="425" y="1911"/>
                    <a:pt x="943" y="1911"/>
                  </a:cubicBezTo>
                  <a:cubicBezTo>
                    <a:pt x="1473" y="1911"/>
                    <a:pt x="1898" y="1486"/>
                    <a:pt x="1898" y="956"/>
                  </a:cubicBezTo>
                  <a:cubicBezTo>
                    <a:pt x="1898" y="438"/>
                    <a:pt x="1473" y="1"/>
                    <a:pt x="943" y="1"/>
                  </a:cubicBez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4232864" y="1181323"/>
              <a:ext cx="98271" cy="98271"/>
            </a:xfrm>
            <a:custGeom>
              <a:avLst/>
              <a:gdLst/>
              <a:ahLst/>
              <a:cxnLst/>
              <a:rect l="l" t="t" r="r" b="b"/>
              <a:pathLst>
                <a:path w="1208" h="1208" fill="none" extrusionOk="0">
                  <a:moveTo>
                    <a:pt x="1208" y="598"/>
                  </a:moveTo>
                  <a:cubicBezTo>
                    <a:pt x="1208" y="929"/>
                    <a:pt x="943" y="1208"/>
                    <a:pt x="611" y="1208"/>
                  </a:cubicBezTo>
                  <a:cubicBezTo>
                    <a:pt x="266" y="1208"/>
                    <a:pt x="1" y="929"/>
                    <a:pt x="1" y="598"/>
                  </a:cubicBezTo>
                  <a:cubicBezTo>
                    <a:pt x="1" y="266"/>
                    <a:pt x="266" y="1"/>
                    <a:pt x="611" y="1"/>
                  </a:cubicBezTo>
                  <a:cubicBezTo>
                    <a:pt x="943" y="1"/>
                    <a:pt x="1208" y="266"/>
                    <a:pt x="1208" y="59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3187282" y="3226130"/>
              <a:ext cx="323854" cy="125198"/>
            </a:xfrm>
            <a:custGeom>
              <a:avLst/>
              <a:gdLst/>
              <a:ahLst/>
              <a:cxnLst/>
              <a:rect l="l" t="t" r="r" b="b"/>
              <a:pathLst>
                <a:path w="3981" h="1539" extrusionOk="0">
                  <a:moveTo>
                    <a:pt x="3887" y="0"/>
                  </a:moveTo>
                  <a:lnTo>
                    <a:pt x="2468" y="53"/>
                  </a:lnTo>
                  <a:lnTo>
                    <a:pt x="1592" y="717"/>
                  </a:lnTo>
                  <a:cubicBezTo>
                    <a:pt x="1592" y="717"/>
                    <a:pt x="1" y="849"/>
                    <a:pt x="14" y="1114"/>
                  </a:cubicBezTo>
                  <a:cubicBezTo>
                    <a:pt x="14" y="1274"/>
                    <a:pt x="67" y="1539"/>
                    <a:pt x="1075" y="1539"/>
                  </a:cubicBezTo>
                  <a:cubicBezTo>
                    <a:pt x="2070" y="1539"/>
                    <a:pt x="2906" y="1194"/>
                    <a:pt x="2906" y="1194"/>
                  </a:cubicBezTo>
                  <a:lnTo>
                    <a:pt x="2906" y="1539"/>
                  </a:lnTo>
                  <a:lnTo>
                    <a:pt x="3980" y="1539"/>
                  </a:lnTo>
                  <a:lnTo>
                    <a:pt x="3887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3719306" y="3226130"/>
              <a:ext cx="328085" cy="125198"/>
            </a:xfrm>
            <a:custGeom>
              <a:avLst/>
              <a:gdLst/>
              <a:ahLst/>
              <a:cxnLst/>
              <a:rect l="l" t="t" r="r" b="b"/>
              <a:pathLst>
                <a:path w="4033" h="1539" extrusionOk="0">
                  <a:moveTo>
                    <a:pt x="0" y="0"/>
                  </a:moveTo>
                  <a:lnTo>
                    <a:pt x="53" y="1539"/>
                  </a:lnTo>
                  <a:lnTo>
                    <a:pt x="1141" y="1539"/>
                  </a:lnTo>
                  <a:lnTo>
                    <a:pt x="1141" y="1194"/>
                  </a:lnTo>
                  <a:cubicBezTo>
                    <a:pt x="1141" y="1194"/>
                    <a:pt x="1963" y="1539"/>
                    <a:pt x="2971" y="1539"/>
                  </a:cubicBezTo>
                  <a:cubicBezTo>
                    <a:pt x="3966" y="1539"/>
                    <a:pt x="4032" y="1274"/>
                    <a:pt x="4032" y="1114"/>
                  </a:cubicBezTo>
                  <a:cubicBezTo>
                    <a:pt x="4032" y="849"/>
                    <a:pt x="2441" y="717"/>
                    <a:pt x="2441" y="717"/>
                  </a:cubicBezTo>
                  <a:lnTo>
                    <a:pt x="1565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3273593" y="1881663"/>
              <a:ext cx="621677" cy="1367168"/>
            </a:xfrm>
            <a:custGeom>
              <a:avLst/>
              <a:gdLst/>
              <a:ahLst/>
              <a:cxnLst/>
              <a:rect l="l" t="t" r="r" b="b"/>
              <a:pathLst>
                <a:path w="7642" h="16806" extrusionOk="0">
                  <a:moveTo>
                    <a:pt x="1" y="0"/>
                  </a:moveTo>
                  <a:lnTo>
                    <a:pt x="757" y="16806"/>
                  </a:lnTo>
                  <a:lnTo>
                    <a:pt x="3158" y="16806"/>
                  </a:lnTo>
                  <a:lnTo>
                    <a:pt x="3503" y="186"/>
                  </a:lnTo>
                  <a:lnTo>
                    <a:pt x="5413" y="16806"/>
                  </a:lnTo>
                  <a:lnTo>
                    <a:pt x="7641" y="16806"/>
                  </a:lnTo>
                  <a:lnTo>
                    <a:pt x="7018" y="0"/>
                  </a:lnTo>
                  <a:close/>
                </a:path>
              </a:pathLst>
            </a:custGeom>
            <a:solidFill>
              <a:srgbClr val="3D4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3713856" y="2270108"/>
              <a:ext cx="321658" cy="81025"/>
            </a:xfrm>
            <a:custGeom>
              <a:avLst/>
              <a:gdLst/>
              <a:ahLst/>
              <a:cxnLst/>
              <a:rect l="l" t="t" r="r" b="b"/>
              <a:pathLst>
                <a:path w="3954" h="996" fill="none" extrusionOk="0">
                  <a:moveTo>
                    <a:pt x="1" y="995"/>
                  </a:moveTo>
                  <a:lnTo>
                    <a:pt x="3953" y="995"/>
                  </a:lnTo>
                  <a:cubicBezTo>
                    <a:pt x="3953" y="995"/>
                    <a:pt x="3025" y="0"/>
                    <a:pt x="1977" y="0"/>
                  </a:cubicBezTo>
                  <a:cubicBezTo>
                    <a:pt x="929" y="0"/>
                    <a:pt x="1" y="995"/>
                    <a:pt x="1" y="995"/>
                  </a:cubicBezTo>
                  <a:close/>
                </a:path>
              </a:pathLst>
            </a:custGeom>
            <a:noFill/>
            <a:ln w="4300" cap="flat" cmpd="sng">
              <a:solidFill>
                <a:srgbClr val="1A2263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3812044" y="2154591"/>
              <a:ext cx="130648" cy="154809"/>
            </a:xfrm>
            <a:custGeom>
              <a:avLst/>
              <a:gdLst/>
              <a:ahLst/>
              <a:cxnLst/>
              <a:rect l="l" t="t" r="r" b="b"/>
              <a:pathLst>
                <a:path w="1606" h="1903" extrusionOk="0">
                  <a:moveTo>
                    <a:pt x="399" y="1"/>
                  </a:moveTo>
                  <a:lnTo>
                    <a:pt x="359" y="757"/>
                  </a:lnTo>
                  <a:cubicBezTo>
                    <a:pt x="359" y="757"/>
                    <a:pt x="54" y="969"/>
                    <a:pt x="27" y="1301"/>
                  </a:cubicBezTo>
                  <a:cubicBezTo>
                    <a:pt x="1" y="1632"/>
                    <a:pt x="226" y="1646"/>
                    <a:pt x="226" y="1646"/>
                  </a:cubicBezTo>
                  <a:lnTo>
                    <a:pt x="226" y="1712"/>
                  </a:lnTo>
                  <a:cubicBezTo>
                    <a:pt x="226" y="1817"/>
                    <a:pt x="309" y="1902"/>
                    <a:pt x="402" y="1902"/>
                  </a:cubicBezTo>
                  <a:cubicBezTo>
                    <a:pt x="414" y="1902"/>
                    <a:pt x="426" y="1901"/>
                    <a:pt x="438" y="1898"/>
                  </a:cubicBezTo>
                  <a:cubicBezTo>
                    <a:pt x="478" y="1898"/>
                    <a:pt x="518" y="1884"/>
                    <a:pt x="545" y="1858"/>
                  </a:cubicBezTo>
                  <a:cubicBezTo>
                    <a:pt x="545" y="1858"/>
                    <a:pt x="615" y="1893"/>
                    <a:pt x="710" y="1893"/>
                  </a:cubicBezTo>
                  <a:cubicBezTo>
                    <a:pt x="757" y="1893"/>
                    <a:pt x="810" y="1884"/>
                    <a:pt x="863" y="1858"/>
                  </a:cubicBezTo>
                  <a:cubicBezTo>
                    <a:pt x="863" y="1858"/>
                    <a:pt x="945" y="1899"/>
                    <a:pt x="1036" y="1899"/>
                  </a:cubicBezTo>
                  <a:cubicBezTo>
                    <a:pt x="1081" y="1899"/>
                    <a:pt x="1128" y="1889"/>
                    <a:pt x="1168" y="1858"/>
                  </a:cubicBezTo>
                  <a:cubicBezTo>
                    <a:pt x="1168" y="1858"/>
                    <a:pt x="1227" y="1887"/>
                    <a:pt x="1290" y="1887"/>
                  </a:cubicBezTo>
                  <a:cubicBezTo>
                    <a:pt x="1321" y="1887"/>
                    <a:pt x="1354" y="1880"/>
                    <a:pt x="1380" y="1858"/>
                  </a:cubicBezTo>
                  <a:cubicBezTo>
                    <a:pt x="1473" y="1778"/>
                    <a:pt x="1606" y="1208"/>
                    <a:pt x="1327" y="823"/>
                  </a:cubicBezTo>
                  <a:lnTo>
                    <a:pt x="1380" y="27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rgbClr val="F7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3614609" y="2342346"/>
              <a:ext cx="520152" cy="358347"/>
            </a:xfrm>
            <a:custGeom>
              <a:avLst/>
              <a:gdLst/>
              <a:ahLst/>
              <a:cxnLst/>
              <a:rect l="l" t="t" r="r" b="b"/>
              <a:pathLst>
                <a:path w="6394" h="4405" extrusionOk="0">
                  <a:moveTo>
                    <a:pt x="0" y="1"/>
                  </a:moveTo>
                  <a:lnTo>
                    <a:pt x="0" y="4405"/>
                  </a:lnTo>
                  <a:lnTo>
                    <a:pt x="6394" y="4405"/>
                  </a:lnTo>
                  <a:lnTo>
                    <a:pt x="6394" y="1"/>
                  </a:lnTo>
                  <a:close/>
                </a:path>
              </a:pathLst>
            </a:custGeom>
            <a:solidFill>
              <a:srgbClr val="536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3614609" y="2342346"/>
              <a:ext cx="520152" cy="26032"/>
            </a:xfrm>
            <a:custGeom>
              <a:avLst/>
              <a:gdLst/>
              <a:ahLst/>
              <a:cxnLst/>
              <a:rect l="l" t="t" r="r" b="b"/>
              <a:pathLst>
                <a:path w="6394" h="320" extrusionOk="0">
                  <a:moveTo>
                    <a:pt x="0" y="1"/>
                  </a:moveTo>
                  <a:lnTo>
                    <a:pt x="0" y="319"/>
                  </a:lnTo>
                  <a:lnTo>
                    <a:pt x="6394" y="319"/>
                  </a:lnTo>
                  <a:lnTo>
                    <a:pt x="6394" y="1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3677167" y="2485929"/>
              <a:ext cx="29205" cy="160829"/>
            </a:xfrm>
            <a:custGeom>
              <a:avLst/>
              <a:gdLst/>
              <a:ahLst/>
              <a:cxnLst/>
              <a:rect l="l" t="t" r="r" b="b"/>
              <a:pathLst>
                <a:path w="359" h="1977" extrusionOk="0">
                  <a:moveTo>
                    <a:pt x="1" y="0"/>
                  </a:moveTo>
                  <a:lnTo>
                    <a:pt x="1" y="1976"/>
                  </a:lnTo>
                  <a:lnTo>
                    <a:pt x="359" y="1976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3665290" y="2543118"/>
              <a:ext cx="52959" cy="52878"/>
            </a:xfrm>
            <a:custGeom>
              <a:avLst/>
              <a:gdLst/>
              <a:ahLst/>
              <a:cxnLst/>
              <a:rect l="l" t="t" r="r" b="b"/>
              <a:pathLst>
                <a:path w="651" h="650" fill="none" extrusionOk="0">
                  <a:moveTo>
                    <a:pt x="1" y="0"/>
                  </a:moveTo>
                  <a:lnTo>
                    <a:pt x="651" y="0"/>
                  </a:lnTo>
                  <a:lnTo>
                    <a:pt x="651" y="650"/>
                  </a:lnTo>
                  <a:lnTo>
                    <a:pt x="1" y="650"/>
                  </a:lnTo>
                  <a:close/>
                </a:path>
              </a:pathLst>
            </a:custGeom>
            <a:noFill/>
            <a:ln w="1000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4042995" y="2485929"/>
              <a:ext cx="29205" cy="160829"/>
            </a:xfrm>
            <a:custGeom>
              <a:avLst/>
              <a:gdLst/>
              <a:ahLst/>
              <a:cxnLst/>
              <a:rect l="l" t="t" r="r" b="b"/>
              <a:pathLst>
                <a:path w="359" h="1977" extrusionOk="0">
                  <a:moveTo>
                    <a:pt x="0" y="0"/>
                  </a:moveTo>
                  <a:lnTo>
                    <a:pt x="0" y="1976"/>
                  </a:lnTo>
                  <a:lnTo>
                    <a:pt x="358" y="1976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4031118" y="2543118"/>
              <a:ext cx="52959" cy="52878"/>
            </a:xfrm>
            <a:custGeom>
              <a:avLst/>
              <a:gdLst/>
              <a:ahLst/>
              <a:cxnLst/>
              <a:rect l="l" t="t" r="r" b="b"/>
              <a:pathLst>
                <a:path w="651" h="650" fill="none" extrusionOk="0">
                  <a:moveTo>
                    <a:pt x="0" y="0"/>
                  </a:moveTo>
                  <a:lnTo>
                    <a:pt x="650" y="0"/>
                  </a:lnTo>
                  <a:lnTo>
                    <a:pt x="650" y="650"/>
                  </a:lnTo>
                  <a:lnTo>
                    <a:pt x="0" y="650"/>
                  </a:lnTo>
                  <a:close/>
                </a:path>
              </a:pathLst>
            </a:custGeom>
            <a:noFill/>
            <a:ln w="1000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3614609" y="2342346"/>
              <a:ext cx="520152" cy="143664"/>
            </a:xfrm>
            <a:custGeom>
              <a:avLst/>
              <a:gdLst/>
              <a:ahLst/>
              <a:cxnLst/>
              <a:rect l="l" t="t" r="r" b="b"/>
              <a:pathLst>
                <a:path w="6394" h="1766" fill="none" extrusionOk="0">
                  <a:moveTo>
                    <a:pt x="6394" y="1"/>
                  </a:moveTo>
                  <a:lnTo>
                    <a:pt x="5810" y="1765"/>
                  </a:lnTo>
                  <a:lnTo>
                    <a:pt x="584" y="1765"/>
                  </a:lnTo>
                  <a:lnTo>
                    <a:pt x="0" y="1"/>
                  </a:lnTo>
                </a:path>
              </a:pathLst>
            </a:custGeom>
            <a:noFill/>
            <a:ln w="1000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3273593" y="1881663"/>
              <a:ext cx="577422" cy="394954"/>
            </a:xfrm>
            <a:custGeom>
              <a:avLst/>
              <a:gdLst/>
              <a:ahLst/>
              <a:cxnLst/>
              <a:rect l="l" t="t" r="r" b="b"/>
              <a:pathLst>
                <a:path w="7098" h="4855" extrusionOk="0">
                  <a:moveTo>
                    <a:pt x="1" y="0"/>
                  </a:moveTo>
                  <a:lnTo>
                    <a:pt x="240" y="4855"/>
                  </a:lnTo>
                  <a:lnTo>
                    <a:pt x="3436" y="3462"/>
                  </a:lnTo>
                  <a:lnTo>
                    <a:pt x="3503" y="186"/>
                  </a:lnTo>
                  <a:lnTo>
                    <a:pt x="3861" y="3303"/>
                  </a:lnTo>
                  <a:lnTo>
                    <a:pt x="7097" y="2056"/>
                  </a:lnTo>
                  <a:lnTo>
                    <a:pt x="7018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2751413" y="1284800"/>
              <a:ext cx="186698" cy="134227"/>
            </a:xfrm>
            <a:custGeom>
              <a:avLst/>
              <a:gdLst/>
              <a:ahLst/>
              <a:cxnLst/>
              <a:rect l="l" t="t" r="r" b="b"/>
              <a:pathLst>
                <a:path w="2295" h="1650" extrusionOk="0">
                  <a:moveTo>
                    <a:pt x="1717" y="0"/>
                  </a:moveTo>
                  <a:cubicBezTo>
                    <a:pt x="1467" y="0"/>
                    <a:pt x="1143" y="153"/>
                    <a:pt x="796" y="413"/>
                  </a:cubicBezTo>
                  <a:cubicBezTo>
                    <a:pt x="265" y="798"/>
                    <a:pt x="0" y="1315"/>
                    <a:pt x="133" y="1461"/>
                  </a:cubicBezTo>
                  <a:cubicBezTo>
                    <a:pt x="257" y="1603"/>
                    <a:pt x="405" y="1650"/>
                    <a:pt x="549" y="1650"/>
                  </a:cubicBezTo>
                  <a:cubicBezTo>
                    <a:pt x="836" y="1650"/>
                    <a:pt x="1101" y="1461"/>
                    <a:pt x="1101" y="1461"/>
                  </a:cubicBezTo>
                  <a:lnTo>
                    <a:pt x="1525" y="1196"/>
                  </a:lnTo>
                  <a:cubicBezTo>
                    <a:pt x="1525" y="1196"/>
                    <a:pt x="2295" y="400"/>
                    <a:pt x="2043" y="135"/>
                  </a:cubicBezTo>
                  <a:cubicBezTo>
                    <a:pt x="1960" y="43"/>
                    <a:pt x="1849" y="0"/>
                    <a:pt x="1717" y="0"/>
                  </a:cubicBez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2653224" y="1140323"/>
              <a:ext cx="286027" cy="280658"/>
            </a:xfrm>
            <a:custGeom>
              <a:avLst/>
              <a:gdLst/>
              <a:ahLst/>
              <a:cxnLst/>
              <a:rect l="l" t="t" r="r" b="b"/>
              <a:pathLst>
                <a:path w="3516" h="3450" extrusionOk="0">
                  <a:moveTo>
                    <a:pt x="1379" y="1"/>
                  </a:moveTo>
                  <a:cubicBezTo>
                    <a:pt x="1247" y="1"/>
                    <a:pt x="1512" y="624"/>
                    <a:pt x="1512" y="624"/>
                  </a:cubicBezTo>
                  <a:lnTo>
                    <a:pt x="849" y="531"/>
                  </a:lnTo>
                  <a:cubicBezTo>
                    <a:pt x="849" y="531"/>
                    <a:pt x="491" y="147"/>
                    <a:pt x="332" y="120"/>
                  </a:cubicBezTo>
                  <a:cubicBezTo>
                    <a:pt x="239" y="120"/>
                    <a:pt x="279" y="253"/>
                    <a:pt x="279" y="253"/>
                  </a:cubicBezTo>
                  <a:cubicBezTo>
                    <a:pt x="279" y="253"/>
                    <a:pt x="272" y="252"/>
                    <a:pt x="262" y="252"/>
                  </a:cubicBezTo>
                  <a:cubicBezTo>
                    <a:pt x="222" y="252"/>
                    <a:pt x="122" y="269"/>
                    <a:pt x="133" y="438"/>
                  </a:cubicBezTo>
                  <a:cubicBezTo>
                    <a:pt x="0" y="491"/>
                    <a:pt x="27" y="651"/>
                    <a:pt x="146" y="757"/>
                  </a:cubicBezTo>
                  <a:cubicBezTo>
                    <a:pt x="27" y="757"/>
                    <a:pt x="13" y="889"/>
                    <a:pt x="159" y="995"/>
                  </a:cubicBezTo>
                  <a:cubicBezTo>
                    <a:pt x="318" y="1115"/>
                    <a:pt x="504" y="1194"/>
                    <a:pt x="676" y="1301"/>
                  </a:cubicBezTo>
                  <a:cubicBezTo>
                    <a:pt x="1220" y="1592"/>
                    <a:pt x="1910" y="1606"/>
                    <a:pt x="1910" y="1606"/>
                  </a:cubicBezTo>
                  <a:lnTo>
                    <a:pt x="2878" y="3449"/>
                  </a:lnTo>
                  <a:lnTo>
                    <a:pt x="3515" y="2295"/>
                  </a:lnTo>
                  <a:lnTo>
                    <a:pt x="2640" y="1128"/>
                  </a:lnTo>
                  <a:cubicBezTo>
                    <a:pt x="2640" y="1128"/>
                    <a:pt x="2613" y="796"/>
                    <a:pt x="2335" y="664"/>
                  </a:cubicBezTo>
                  <a:cubicBezTo>
                    <a:pt x="2029" y="518"/>
                    <a:pt x="1738" y="465"/>
                    <a:pt x="1738" y="465"/>
                  </a:cubicBezTo>
                  <a:cubicBezTo>
                    <a:pt x="1738" y="465"/>
                    <a:pt x="1499" y="1"/>
                    <a:pt x="1379" y="1"/>
                  </a:cubicBezTo>
                  <a:close/>
                </a:path>
              </a:pathLst>
            </a:custGeom>
            <a:solidFill>
              <a:srgbClr val="F7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2675839" y="1160823"/>
              <a:ext cx="77771" cy="43278"/>
            </a:xfrm>
            <a:custGeom>
              <a:avLst/>
              <a:gdLst/>
              <a:ahLst/>
              <a:cxnLst/>
              <a:rect l="l" t="t" r="r" b="b"/>
              <a:pathLst>
                <a:path w="956" h="532" fill="none" extrusionOk="0">
                  <a:moveTo>
                    <a:pt x="1" y="1"/>
                  </a:moveTo>
                  <a:lnTo>
                    <a:pt x="465" y="438"/>
                  </a:lnTo>
                  <a:lnTo>
                    <a:pt x="956" y="531"/>
                  </a:lnTo>
                </a:path>
              </a:pathLst>
            </a:custGeom>
            <a:noFill/>
            <a:ln w="100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2663962" y="1175954"/>
              <a:ext cx="82082" cy="42139"/>
            </a:xfrm>
            <a:custGeom>
              <a:avLst/>
              <a:gdLst/>
              <a:ahLst/>
              <a:cxnLst/>
              <a:rect l="l" t="t" r="r" b="b"/>
              <a:pathLst>
                <a:path w="1009" h="518" fill="none" extrusionOk="0">
                  <a:moveTo>
                    <a:pt x="1" y="0"/>
                  </a:moveTo>
                  <a:lnTo>
                    <a:pt x="505" y="398"/>
                  </a:lnTo>
                  <a:lnTo>
                    <a:pt x="1009" y="518"/>
                  </a:lnTo>
                </a:path>
              </a:pathLst>
            </a:custGeom>
            <a:noFill/>
            <a:ln w="100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2665020" y="1201823"/>
              <a:ext cx="75656" cy="32459"/>
            </a:xfrm>
            <a:custGeom>
              <a:avLst/>
              <a:gdLst/>
              <a:ahLst/>
              <a:cxnLst/>
              <a:rect l="l" t="t" r="r" b="b"/>
              <a:pathLst>
                <a:path w="930" h="399" fill="none" extrusionOk="0">
                  <a:moveTo>
                    <a:pt x="1" y="1"/>
                  </a:moveTo>
                  <a:lnTo>
                    <a:pt x="439" y="253"/>
                  </a:lnTo>
                  <a:lnTo>
                    <a:pt x="929" y="399"/>
                  </a:lnTo>
                </a:path>
              </a:pathLst>
            </a:custGeom>
            <a:noFill/>
            <a:ln w="100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2755724" y="1188888"/>
              <a:ext cx="86394" cy="47590"/>
            </a:xfrm>
            <a:custGeom>
              <a:avLst/>
              <a:gdLst/>
              <a:ahLst/>
              <a:cxnLst/>
              <a:rect l="l" t="t" r="r" b="b"/>
              <a:pathLst>
                <a:path w="1062" h="585" fill="none" extrusionOk="0">
                  <a:moveTo>
                    <a:pt x="0" y="558"/>
                  </a:moveTo>
                  <a:cubicBezTo>
                    <a:pt x="0" y="558"/>
                    <a:pt x="637" y="1"/>
                    <a:pt x="1061" y="584"/>
                  </a:cubicBezTo>
                </a:path>
              </a:pathLst>
            </a:custGeom>
            <a:noFill/>
            <a:ln w="100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2762151" y="1101519"/>
              <a:ext cx="1271175" cy="1088788"/>
            </a:xfrm>
            <a:custGeom>
              <a:avLst/>
              <a:gdLst/>
              <a:ahLst/>
              <a:cxnLst/>
              <a:rect l="l" t="t" r="r" b="b"/>
              <a:pathLst>
                <a:path w="15626" h="13384" extrusionOk="0">
                  <a:moveTo>
                    <a:pt x="7256" y="0"/>
                  </a:moveTo>
                  <a:cubicBezTo>
                    <a:pt x="6553" y="0"/>
                    <a:pt x="5917" y="425"/>
                    <a:pt x="5651" y="1075"/>
                  </a:cubicBezTo>
                  <a:lnTo>
                    <a:pt x="4046" y="4974"/>
                  </a:lnTo>
                  <a:lnTo>
                    <a:pt x="1924" y="2388"/>
                  </a:lnTo>
                  <a:cubicBezTo>
                    <a:pt x="949" y="3584"/>
                    <a:pt x="347" y="3729"/>
                    <a:pt x="113" y="3729"/>
                  </a:cubicBezTo>
                  <a:cubicBezTo>
                    <a:pt x="38" y="3729"/>
                    <a:pt x="1" y="3714"/>
                    <a:pt x="1" y="3714"/>
                  </a:cubicBezTo>
                  <a:lnTo>
                    <a:pt x="1" y="3714"/>
                  </a:lnTo>
                  <a:lnTo>
                    <a:pt x="2853" y="7640"/>
                  </a:lnTo>
                  <a:cubicBezTo>
                    <a:pt x="3200" y="8124"/>
                    <a:pt x="3724" y="8356"/>
                    <a:pt x="4244" y="8356"/>
                  </a:cubicBezTo>
                  <a:cubicBezTo>
                    <a:pt x="4893" y="8356"/>
                    <a:pt x="5536" y="7994"/>
                    <a:pt x="5824" y="7309"/>
                  </a:cubicBezTo>
                  <a:lnTo>
                    <a:pt x="6513" y="5677"/>
                  </a:lnTo>
                  <a:lnTo>
                    <a:pt x="6500" y="7508"/>
                  </a:lnTo>
                  <a:lnTo>
                    <a:pt x="5824" y="10850"/>
                  </a:lnTo>
                  <a:lnTo>
                    <a:pt x="12761" y="10850"/>
                  </a:lnTo>
                  <a:lnTo>
                    <a:pt x="12761" y="13384"/>
                  </a:lnTo>
                  <a:lnTo>
                    <a:pt x="14870" y="13384"/>
                  </a:lnTo>
                  <a:cubicBezTo>
                    <a:pt x="14870" y="13384"/>
                    <a:pt x="15626" y="6911"/>
                    <a:pt x="15626" y="4497"/>
                  </a:cubicBezTo>
                  <a:cubicBezTo>
                    <a:pt x="15626" y="3396"/>
                    <a:pt x="15493" y="2361"/>
                    <a:pt x="15347" y="1565"/>
                  </a:cubicBezTo>
                  <a:cubicBezTo>
                    <a:pt x="15188" y="663"/>
                    <a:pt x="14406" y="0"/>
                    <a:pt x="13490" y="0"/>
                  </a:cubicBezTo>
                  <a:close/>
                </a:path>
              </a:pathLst>
            </a:custGeom>
            <a:solidFill>
              <a:srgbClr val="3D4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3698806" y="1308635"/>
              <a:ext cx="101443" cy="675612"/>
            </a:xfrm>
            <a:custGeom>
              <a:avLst/>
              <a:gdLst/>
              <a:ahLst/>
              <a:cxnLst/>
              <a:rect l="l" t="t" r="r" b="b"/>
              <a:pathLst>
                <a:path w="1247" h="8305" extrusionOk="0">
                  <a:moveTo>
                    <a:pt x="1247" y="1"/>
                  </a:moveTo>
                  <a:lnTo>
                    <a:pt x="0" y="8304"/>
                  </a:lnTo>
                  <a:lnTo>
                    <a:pt x="1247" y="830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3800167" y="1128446"/>
              <a:ext cx="126337" cy="163025"/>
            </a:xfrm>
            <a:custGeom>
              <a:avLst/>
              <a:gdLst/>
              <a:ahLst/>
              <a:cxnLst/>
              <a:rect l="l" t="t" r="r" b="b"/>
              <a:pathLst>
                <a:path w="1553" h="2004" fill="none" extrusionOk="0">
                  <a:moveTo>
                    <a:pt x="1" y="2004"/>
                  </a:moveTo>
                  <a:cubicBezTo>
                    <a:pt x="1" y="1088"/>
                    <a:pt x="638" y="1"/>
                    <a:pt x="1553" y="1"/>
                  </a:cubicBezTo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3936183" y="1582703"/>
              <a:ext cx="92820" cy="175960"/>
            </a:xfrm>
            <a:custGeom>
              <a:avLst/>
              <a:gdLst/>
              <a:ahLst/>
              <a:cxnLst/>
              <a:rect l="l" t="t" r="r" b="b"/>
              <a:pathLst>
                <a:path w="1141" h="2163" extrusionOk="0">
                  <a:moveTo>
                    <a:pt x="1088" y="1"/>
                  </a:moveTo>
                  <a:cubicBezTo>
                    <a:pt x="491" y="1"/>
                    <a:pt x="0" y="478"/>
                    <a:pt x="0" y="1089"/>
                  </a:cubicBezTo>
                  <a:cubicBezTo>
                    <a:pt x="0" y="1646"/>
                    <a:pt x="425" y="2110"/>
                    <a:pt x="982" y="2163"/>
                  </a:cubicBezTo>
                  <a:cubicBezTo>
                    <a:pt x="1048" y="1407"/>
                    <a:pt x="1101" y="664"/>
                    <a:pt x="1141" y="1"/>
                  </a:cubicBez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3024339" y="1671211"/>
              <a:ext cx="196460" cy="109660"/>
            </a:xfrm>
            <a:custGeom>
              <a:avLst/>
              <a:gdLst/>
              <a:ahLst/>
              <a:cxnLst/>
              <a:rect l="l" t="t" r="r" b="b"/>
              <a:pathLst>
                <a:path w="2415" h="1348" extrusionOk="0">
                  <a:moveTo>
                    <a:pt x="1301" y="1"/>
                  </a:moveTo>
                  <a:cubicBezTo>
                    <a:pt x="664" y="1"/>
                    <a:pt x="147" y="438"/>
                    <a:pt x="1" y="1022"/>
                  </a:cubicBezTo>
                  <a:cubicBezTo>
                    <a:pt x="303" y="1241"/>
                    <a:pt x="657" y="1347"/>
                    <a:pt x="1008" y="1347"/>
                  </a:cubicBezTo>
                  <a:cubicBezTo>
                    <a:pt x="1550" y="1347"/>
                    <a:pt x="2085" y="1094"/>
                    <a:pt x="2415" y="611"/>
                  </a:cubicBezTo>
                  <a:cubicBezTo>
                    <a:pt x="2189" y="239"/>
                    <a:pt x="1765" y="1"/>
                    <a:pt x="1301" y="1"/>
                  </a:cubicBez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3091290" y="1376644"/>
              <a:ext cx="61257" cy="165710"/>
            </a:xfrm>
            <a:custGeom>
              <a:avLst/>
              <a:gdLst/>
              <a:ahLst/>
              <a:cxnLst/>
              <a:rect l="l" t="t" r="r" b="b"/>
              <a:pathLst>
                <a:path w="753" h="2037" extrusionOk="0">
                  <a:moveTo>
                    <a:pt x="663" y="0"/>
                  </a:moveTo>
                  <a:lnTo>
                    <a:pt x="0" y="1592"/>
                  </a:lnTo>
                  <a:lnTo>
                    <a:pt x="345" y="1964"/>
                  </a:lnTo>
                  <a:cubicBezTo>
                    <a:pt x="392" y="2014"/>
                    <a:pt x="451" y="2037"/>
                    <a:pt x="509" y="2037"/>
                  </a:cubicBezTo>
                  <a:cubicBezTo>
                    <a:pt x="632" y="2037"/>
                    <a:pt x="752" y="1935"/>
                    <a:pt x="743" y="1791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3291978" y="1220208"/>
              <a:ext cx="81" cy="343216"/>
            </a:xfrm>
            <a:custGeom>
              <a:avLst/>
              <a:gdLst/>
              <a:ahLst/>
              <a:cxnLst/>
              <a:rect l="l" t="t" r="r" b="b"/>
              <a:pathLst>
                <a:path w="1" h="4219" fill="none" extrusionOk="0">
                  <a:moveTo>
                    <a:pt x="0" y="4218"/>
                  </a:moveTo>
                  <a:lnTo>
                    <a:pt x="0" y="0"/>
                  </a:lnTo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3530413" y="1634522"/>
              <a:ext cx="8704" cy="349724"/>
            </a:xfrm>
            <a:custGeom>
              <a:avLst/>
              <a:gdLst/>
              <a:ahLst/>
              <a:cxnLst/>
              <a:rect l="l" t="t" r="r" b="b"/>
              <a:pathLst>
                <a:path w="107" h="4299" fill="none" extrusionOk="0">
                  <a:moveTo>
                    <a:pt x="107" y="1"/>
                  </a:moveTo>
                  <a:lnTo>
                    <a:pt x="1" y="4298"/>
                  </a:lnTo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3384798" y="1101519"/>
              <a:ext cx="355093" cy="637784"/>
            </a:xfrm>
            <a:custGeom>
              <a:avLst/>
              <a:gdLst/>
              <a:ahLst/>
              <a:cxnLst/>
              <a:rect l="l" t="t" r="r" b="b"/>
              <a:pathLst>
                <a:path w="4365" h="7840" extrusionOk="0">
                  <a:moveTo>
                    <a:pt x="902" y="0"/>
                  </a:moveTo>
                  <a:lnTo>
                    <a:pt x="0" y="1061"/>
                  </a:lnTo>
                  <a:lnTo>
                    <a:pt x="1128" y="2733"/>
                  </a:lnTo>
                  <a:lnTo>
                    <a:pt x="159" y="3661"/>
                  </a:lnTo>
                  <a:lnTo>
                    <a:pt x="1844" y="7839"/>
                  </a:lnTo>
                  <a:lnTo>
                    <a:pt x="4245" y="3568"/>
                  </a:lnTo>
                  <a:lnTo>
                    <a:pt x="3184" y="2719"/>
                  </a:lnTo>
                  <a:lnTo>
                    <a:pt x="4364" y="1101"/>
                  </a:lnTo>
                  <a:lnTo>
                    <a:pt x="3887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3334036" y="1739219"/>
              <a:ext cx="125279" cy="19443"/>
            </a:xfrm>
            <a:custGeom>
              <a:avLst/>
              <a:gdLst/>
              <a:ahLst/>
              <a:cxnLst/>
              <a:rect l="l" t="t" r="r" b="b"/>
              <a:pathLst>
                <a:path w="1540" h="239" fill="none" extrusionOk="0">
                  <a:moveTo>
                    <a:pt x="1" y="0"/>
                  </a:moveTo>
                  <a:lnTo>
                    <a:pt x="1539" y="0"/>
                  </a:lnTo>
                  <a:lnTo>
                    <a:pt x="1539" y="239"/>
                  </a:lnTo>
                  <a:lnTo>
                    <a:pt x="1" y="239"/>
                  </a:lnTo>
                  <a:close/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3605986" y="1739219"/>
              <a:ext cx="125198" cy="19443"/>
            </a:xfrm>
            <a:custGeom>
              <a:avLst/>
              <a:gdLst/>
              <a:ahLst/>
              <a:cxnLst/>
              <a:rect l="l" t="t" r="r" b="b"/>
              <a:pathLst>
                <a:path w="1539" h="239" fill="none" extrusionOk="0">
                  <a:moveTo>
                    <a:pt x="0" y="0"/>
                  </a:moveTo>
                  <a:lnTo>
                    <a:pt x="1539" y="0"/>
                  </a:lnTo>
                  <a:lnTo>
                    <a:pt x="1539" y="239"/>
                  </a:lnTo>
                  <a:lnTo>
                    <a:pt x="0" y="239"/>
                  </a:lnTo>
                  <a:close/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3494863" y="1061576"/>
              <a:ext cx="173764" cy="573029"/>
            </a:xfrm>
            <a:custGeom>
              <a:avLst/>
              <a:gdLst/>
              <a:ahLst/>
              <a:cxnLst/>
              <a:rect l="l" t="t" r="r" b="b"/>
              <a:pathLst>
                <a:path w="2136" h="7044" extrusionOk="0">
                  <a:moveTo>
                    <a:pt x="1937" y="0"/>
                  </a:moveTo>
                  <a:lnTo>
                    <a:pt x="173" y="146"/>
                  </a:lnTo>
                  <a:lnTo>
                    <a:pt x="0" y="796"/>
                  </a:lnTo>
                  <a:lnTo>
                    <a:pt x="544" y="7044"/>
                  </a:lnTo>
                  <a:lnTo>
                    <a:pt x="2136" y="730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3462486" y="822001"/>
              <a:ext cx="183526" cy="155460"/>
            </a:xfrm>
            <a:custGeom>
              <a:avLst/>
              <a:gdLst/>
              <a:ahLst/>
              <a:cxnLst/>
              <a:rect l="l" t="t" r="r" b="b"/>
              <a:pathLst>
                <a:path w="2256" h="1911" extrusionOk="0">
                  <a:moveTo>
                    <a:pt x="173" y="1"/>
                  </a:moveTo>
                  <a:cubicBezTo>
                    <a:pt x="66" y="1"/>
                    <a:pt x="0" y="94"/>
                    <a:pt x="13" y="186"/>
                  </a:cubicBezTo>
                  <a:lnTo>
                    <a:pt x="80" y="571"/>
                  </a:lnTo>
                  <a:lnTo>
                    <a:pt x="1884" y="1911"/>
                  </a:lnTo>
                  <a:lnTo>
                    <a:pt x="2202" y="770"/>
                  </a:lnTo>
                  <a:cubicBezTo>
                    <a:pt x="2255" y="584"/>
                    <a:pt x="2149" y="385"/>
                    <a:pt x="1977" y="306"/>
                  </a:cubicBezTo>
                  <a:lnTo>
                    <a:pt x="1711" y="200"/>
                  </a:lnTo>
                  <a:cubicBezTo>
                    <a:pt x="1711" y="200"/>
                    <a:pt x="1552" y="1"/>
                    <a:pt x="1274" y="1"/>
                  </a:cubicBezTo>
                  <a:close/>
                </a:path>
              </a:pathLst>
            </a:custGeom>
            <a:solidFill>
              <a:srgbClr val="945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3463544" y="868452"/>
              <a:ext cx="180272" cy="277322"/>
            </a:xfrm>
            <a:custGeom>
              <a:avLst/>
              <a:gdLst/>
              <a:ahLst/>
              <a:cxnLst/>
              <a:rect l="l" t="t" r="r" b="b"/>
              <a:pathLst>
                <a:path w="2216" h="3409" extrusionOk="0">
                  <a:moveTo>
                    <a:pt x="67" y="0"/>
                  </a:moveTo>
                  <a:lnTo>
                    <a:pt x="186" y="942"/>
                  </a:lnTo>
                  <a:cubicBezTo>
                    <a:pt x="186" y="942"/>
                    <a:pt x="14" y="1141"/>
                    <a:pt x="0" y="1459"/>
                  </a:cubicBezTo>
                  <a:cubicBezTo>
                    <a:pt x="0" y="2056"/>
                    <a:pt x="664" y="2096"/>
                    <a:pt x="664" y="2096"/>
                  </a:cubicBezTo>
                  <a:lnTo>
                    <a:pt x="637" y="2918"/>
                  </a:lnTo>
                  <a:lnTo>
                    <a:pt x="1221" y="3409"/>
                  </a:lnTo>
                  <a:lnTo>
                    <a:pt x="2216" y="2613"/>
                  </a:lnTo>
                  <a:lnTo>
                    <a:pt x="1791" y="1074"/>
                  </a:lnTo>
                  <a:lnTo>
                    <a:pt x="1831" y="1074"/>
                  </a:lnTo>
                  <a:cubicBezTo>
                    <a:pt x="1977" y="1074"/>
                    <a:pt x="2096" y="955"/>
                    <a:pt x="2096" y="809"/>
                  </a:cubicBezTo>
                  <a:cubicBezTo>
                    <a:pt x="2096" y="663"/>
                    <a:pt x="1977" y="544"/>
                    <a:pt x="1831" y="544"/>
                  </a:cubicBezTo>
                  <a:cubicBezTo>
                    <a:pt x="1738" y="544"/>
                    <a:pt x="1672" y="584"/>
                    <a:pt x="1619" y="637"/>
                  </a:cubicBezTo>
                  <a:cubicBezTo>
                    <a:pt x="1141" y="451"/>
                    <a:pt x="1261" y="13"/>
                    <a:pt x="1261" y="13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F7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3516421" y="992347"/>
              <a:ext cx="83872" cy="97376"/>
            </a:xfrm>
            <a:custGeom>
              <a:avLst/>
              <a:gdLst/>
              <a:ahLst/>
              <a:cxnLst/>
              <a:rect l="l" t="t" r="r" b="b"/>
              <a:pathLst>
                <a:path w="1031" h="1197" extrusionOk="0">
                  <a:moveTo>
                    <a:pt x="887" y="1"/>
                  </a:moveTo>
                  <a:cubicBezTo>
                    <a:pt x="851" y="1"/>
                    <a:pt x="814" y="20"/>
                    <a:pt x="796" y="55"/>
                  </a:cubicBezTo>
                  <a:cubicBezTo>
                    <a:pt x="711" y="251"/>
                    <a:pt x="422" y="594"/>
                    <a:pt x="97" y="594"/>
                  </a:cubicBezTo>
                  <a:cubicBezTo>
                    <a:pt x="69" y="594"/>
                    <a:pt x="41" y="591"/>
                    <a:pt x="14" y="586"/>
                  </a:cubicBezTo>
                  <a:lnTo>
                    <a:pt x="0" y="1196"/>
                  </a:lnTo>
                  <a:cubicBezTo>
                    <a:pt x="0" y="1196"/>
                    <a:pt x="412" y="1130"/>
                    <a:pt x="504" y="931"/>
                  </a:cubicBezTo>
                  <a:cubicBezTo>
                    <a:pt x="584" y="719"/>
                    <a:pt x="809" y="533"/>
                    <a:pt x="942" y="254"/>
                  </a:cubicBezTo>
                  <a:cubicBezTo>
                    <a:pt x="1031" y="78"/>
                    <a:pt x="960" y="1"/>
                    <a:pt x="887" y="1"/>
                  </a:cubicBezTo>
                  <a:close/>
                </a:path>
              </a:pathLst>
            </a:custGeom>
            <a:solidFill>
              <a:srgbClr val="DB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3602732" y="924502"/>
              <a:ext cx="20582" cy="10901"/>
            </a:xfrm>
            <a:custGeom>
              <a:avLst/>
              <a:gdLst/>
              <a:ahLst/>
              <a:cxnLst/>
              <a:rect l="l" t="t" r="r" b="b"/>
              <a:pathLst>
                <a:path w="253" h="134" fill="none" extrusionOk="0">
                  <a:moveTo>
                    <a:pt x="0" y="133"/>
                  </a:moveTo>
                  <a:cubicBezTo>
                    <a:pt x="0" y="67"/>
                    <a:pt x="54" y="1"/>
                    <a:pt x="120" y="1"/>
                  </a:cubicBezTo>
                  <a:cubicBezTo>
                    <a:pt x="199" y="1"/>
                    <a:pt x="253" y="67"/>
                    <a:pt x="253" y="133"/>
                  </a:cubicBezTo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4;p39"/>
          <p:cNvSpPr txBox="1"/>
          <p:nvPr/>
        </p:nvSpPr>
        <p:spPr>
          <a:xfrm>
            <a:off x="102715" y="2455691"/>
            <a:ext cx="23622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3"/>
          <a:srcRect l="26956" t="21197" r="20615" b="43932"/>
          <a:stretch/>
        </p:blipFill>
        <p:spPr>
          <a:xfrm>
            <a:off x="1810766" y="1558875"/>
            <a:ext cx="5477869" cy="204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72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4;p39"/>
          <p:cNvSpPr txBox="1"/>
          <p:nvPr/>
        </p:nvSpPr>
        <p:spPr>
          <a:xfrm>
            <a:off x="102715" y="2455691"/>
            <a:ext cx="23622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3"/>
          <a:srcRect l="27770" t="23794" r="22385" b="13163"/>
          <a:stretch/>
        </p:blipFill>
        <p:spPr>
          <a:xfrm>
            <a:off x="2159390" y="701782"/>
            <a:ext cx="4930727" cy="350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46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4;p39"/>
          <p:cNvSpPr txBox="1"/>
          <p:nvPr/>
        </p:nvSpPr>
        <p:spPr>
          <a:xfrm>
            <a:off x="102715" y="2455691"/>
            <a:ext cx="23622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3"/>
          <a:srcRect l="26956" t="19829" r="8000" b="8239"/>
          <a:stretch/>
        </p:blipFill>
        <p:spPr>
          <a:xfrm>
            <a:off x="1670090" y="724486"/>
            <a:ext cx="5947566" cy="369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90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4;p39"/>
          <p:cNvSpPr txBox="1"/>
          <p:nvPr/>
        </p:nvSpPr>
        <p:spPr>
          <a:xfrm>
            <a:off x="102715" y="2455691"/>
            <a:ext cx="23622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3"/>
          <a:srcRect l="27691" t="20240" r="9539" b="13041"/>
          <a:stretch/>
        </p:blipFill>
        <p:spPr>
          <a:xfrm>
            <a:off x="1758461" y="739871"/>
            <a:ext cx="5739618" cy="343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03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4;p39"/>
          <p:cNvSpPr txBox="1"/>
          <p:nvPr/>
        </p:nvSpPr>
        <p:spPr>
          <a:xfrm>
            <a:off x="102715" y="2455691"/>
            <a:ext cx="23622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FF9661-C0B5-4006-A24B-CEDC0D04A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6" t="22370" r="1917" b="14222"/>
          <a:stretch/>
        </p:blipFill>
        <p:spPr>
          <a:xfrm>
            <a:off x="1320087" y="941070"/>
            <a:ext cx="6503826" cy="326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19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4;p39"/>
          <p:cNvSpPr txBox="1"/>
          <p:nvPr/>
        </p:nvSpPr>
        <p:spPr>
          <a:xfrm>
            <a:off x="102715" y="2455691"/>
            <a:ext cx="23622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3"/>
          <a:srcRect l="26957" t="21880" r="1845" b="49949"/>
          <a:stretch/>
        </p:blipFill>
        <p:spPr>
          <a:xfrm>
            <a:off x="1283815" y="1717137"/>
            <a:ext cx="6636681" cy="147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25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Operating Process</a:t>
            </a:r>
            <a:endParaRPr dirty="0"/>
          </a:p>
        </p:txBody>
      </p:sp>
      <p:sp>
        <p:nvSpPr>
          <p:cNvPr id="368" name="Google Shape;368;p39"/>
          <p:cNvSpPr/>
          <p:nvPr/>
        </p:nvSpPr>
        <p:spPr>
          <a:xfrm>
            <a:off x="3203715" y="1526034"/>
            <a:ext cx="1469534" cy="1270698"/>
          </a:xfrm>
          <a:custGeom>
            <a:avLst/>
            <a:gdLst/>
            <a:ahLst/>
            <a:cxnLst/>
            <a:rect l="l" t="t" r="r" b="b"/>
            <a:pathLst>
              <a:path w="26370" h="22802" extrusionOk="0">
                <a:moveTo>
                  <a:pt x="22722" y="0"/>
                </a:moveTo>
                <a:cubicBezTo>
                  <a:pt x="10161" y="40"/>
                  <a:pt x="1" y="10227"/>
                  <a:pt x="1" y="22801"/>
                </a:cubicBezTo>
                <a:lnTo>
                  <a:pt x="7668" y="22801"/>
                </a:lnTo>
                <a:cubicBezTo>
                  <a:pt x="7668" y="22775"/>
                  <a:pt x="7668" y="22748"/>
                  <a:pt x="7668" y="22722"/>
                </a:cubicBezTo>
                <a:cubicBezTo>
                  <a:pt x="7668" y="20652"/>
                  <a:pt x="9339" y="18981"/>
                  <a:pt x="11395" y="18981"/>
                </a:cubicBezTo>
                <a:cubicBezTo>
                  <a:pt x="13451" y="18981"/>
                  <a:pt x="15122" y="20652"/>
                  <a:pt x="15122" y="22722"/>
                </a:cubicBezTo>
                <a:cubicBezTo>
                  <a:pt x="15122" y="22748"/>
                  <a:pt x="15122" y="22775"/>
                  <a:pt x="15122" y="22801"/>
                </a:cubicBezTo>
                <a:lnTo>
                  <a:pt x="22722" y="22801"/>
                </a:lnTo>
                <a:lnTo>
                  <a:pt x="22722" y="15997"/>
                </a:lnTo>
                <a:lnTo>
                  <a:pt x="22789" y="15997"/>
                </a:lnTo>
                <a:cubicBezTo>
                  <a:pt x="24619" y="15930"/>
                  <a:pt x="26105" y="14538"/>
                  <a:pt x="26343" y="12760"/>
                </a:cubicBezTo>
                <a:cubicBezTo>
                  <a:pt x="26357" y="12601"/>
                  <a:pt x="26370" y="12442"/>
                  <a:pt x="26370" y="12269"/>
                </a:cubicBezTo>
                <a:cubicBezTo>
                  <a:pt x="26370" y="10267"/>
                  <a:pt x="24778" y="8622"/>
                  <a:pt x="22789" y="8542"/>
                </a:cubicBezTo>
                <a:lnTo>
                  <a:pt x="22722" y="8542"/>
                </a:lnTo>
                <a:lnTo>
                  <a:pt x="2272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9"/>
          <p:cNvSpPr/>
          <p:nvPr/>
        </p:nvSpPr>
        <p:spPr>
          <a:xfrm>
            <a:off x="4457469" y="2984113"/>
            <a:ext cx="1482853" cy="1270698"/>
          </a:xfrm>
          <a:custGeom>
            <a:avLst/>
            <a:gdLst/>
            <a:ahLst/>
            <a:cxnLst/>
            <a:rect l="l" t="t" r="r" b="b"/>
            <a:pathLst>
              <a:path w="26609" h="22802" extrusionOk="0">
                <a:moveTo>
                  <a:pt x="3873" y="1"/>
                </a:moveTo>
                <a:lnTo>
                  <a:pt x="3873" y="7628"/>
                </a:lnTo>
                <a:lnTo>
                  <a:pt x="3728" y="7628"/>
                </a:lnTo>
                <a:cubicBezTo>
                  <a:pt x="1672" y="7628"/>
                  <a:pt x="0" y="9299"/>
                  <a:pt x="0" y="11355"/>
                </a:cubicBezTo>
                <a:cubicBezTo>
                  <a:pt x="0" y="13424"/>
                  <a:pt x="1672" y="15095"/>
                  <a:pt x="3728" y="15095"/>
                </a:cubicBezTo>
                <a:lnTo>
                  <a:pt x="3807" y="15095"/>
                </a:lnTo>
                <a:cubicBezTo>
                  <a:pt x="3834" y="15095"/>
                  <a:pt x="3860" y="15095"/>
                  <a:pt x="3873" y="15082"/>
                </a:cubicBezTo>
                <a:lnTo>
                  <a:pt x="3873" y="22802"/>
                </a:lnTo>
                <a:cubicBezTo>
                  <a:pt x="5545" y="22802"/>
                  <a:pt x="7176" y="22616"/>
                  <a:pt x="8741" y="22271"/>
                </a:cubicBezTo>
                <a:cubicBezTo>
                  <a:pt x="16779" y="20494"/>
                  <a:pt x="23226" y="14472"/>
                  <a:pt x="25613" y="6673"/>
                </a:cubicBezTo>
                <a:cubicBezTo>
                  <a:pt x="26263" y="4564"/>
                  <a:pt x="26608" y="2322"/>
                  <a:pt x="26608" y="1"/>
                </a:cubicBezTo>
                <a:lnTo>
                  <a:pt x="18902" y="1"/>
                </a:lnTo>
                <a:cubicBezTo>
                  <a:pt x="18849" y="2030"/>
                  <a:pt x="17204" y="3648"/>
                  <a:pt x="15161" y="3648"/>
                </a:cubicBezTo>
                <a:cubicBezTo>
                  <a:pt x="13132" y="3648"/>
                  <a:pt x="11487" y="2030"/>
                  <a:pt x="114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9"/>
          <p:cNvSpPr/>
          <p:nvPr/>
        </p:nvSpPr>
        <p:spPr>
          <a:xfrm>
            <a:off x="4673582" y="1527020"/>
            <a:ext cx="1266296" cy="1473212"/>
          </a:xfrm>
          <a:custGeom>
            <a:avLst/>
            <a:gdLst/>
            <a:ahLst/>
            <a:cxnLst/>
            <a:rect l="l" t="t" r="r" b="b"/>
            <a:pathLst>
              <a:path w="22723" h="26436" extrusionOk="0">
                <a:moveTo>
                  <a:pt x="1" y="0"/>
                </a:moveTo>
                <a:lnTo>
                  <a:pt x="1" y="8542"/>
                </a:lnTo>
                <a:cubicBezTo>
                  <a:pt x="1990" y="8622"/>
                  <a:pt x="3582" y="10254"/>
                  <a:pt x="3582" y="12270"/>
                </a:cubicBezTo>
                <a:cubicBezTo>
                  <a:pt x="3582" y="14273"/>
                  <a:pt x="1990" y="15917"/>
                  <a:pt x="1" y="15997"/>
                </a:cubicBezTo>
                <a:lnTo>
                  <a:pt x="1" y="22788"/>
                </a:lnTo>
                <a:lnTo>
                  <a:pt x="7561" y="22788"/>
                </a:lnTo>
                <a:cubicBezTo>
                  <a:pt x="7601" y="24818"/>
                  <a:pt x="9259" y="26436"/>
                  <a:pt x="11288" y="26436"/>
                </a:cubicBezTo>
                <a:cubicBezTo>
                  <a:pt x="13318" y="26436"/>
                  <a:pt x="14976" y="24818"/>
                  <a:pt x="15016" y="22788"/>
                </a:cubicBezTo>
                <a:lnTo>
                  <a:pt x="22722" y="22788"/>
                </a:lnTo>
                <a:cubicBezTo>
                  <a:pt x="22722" y="20958"/>
                  <a:pt x="22510" y="19180"/>
                  <a:pt x="22099" y="17469"/>
                </a:cubicBezTo>
                <a:cubicBezTo>
                  <a:pt x="20282" y="9882"/>
                  <a:pt x="14671" y="3767"/>
                  <a:pt x="7389" y="1247"/>
                </a:cubicBezTo>
                <a:cubicBezTo>
                  <a:pt x="5068" y="438"/>
                  <a:pt x="2587" y="0"/>
                  <a:pt x="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9"/>
          <p:cNvSpPr/>
          <p:nvPr/>
        </p:nvSpPr>
        <p:spPr>
          <a:xfrm>
            <a:off x="3203678" y="2771332"/>
            <a:ext cx="1266240" cy="1483633"/>
          </a:xfrm>
          <a:custGeom>
            <a:avLst/>
            <a:gdLst/>
            <a:ahLst/>
            <a:cxnLst/>
            <a:rect l="l" t="t" r="r" b="b"/>
            <a:pathLst>
              <a:path w="22722" h="26623" extrusionOk="0">
                <a:moveTo>
                  <a:pt x="11394" y="1"/>
                </a:moveTo>
                <a:cubicBezTo>
                  <a:pt x="9338" y="1"/>
                  <a:pt x="7667" y="1672"/>
                  <a:pt x="7667" y="3741"/>
                </a:cubicBezTo>
                <a:cubicBezTo>
                  <a:pt x="7667" y="3768"/>
                  <a:pt x="7667" y="3794"/>
                  <a:pt x="7667" y="3821"/>
                </a:cubicBezTo>
                <a:lnTo>
                  <a:pt x="0" y="3821"/>
                </a:lnTo>
                <a:cubicBezTo>
                  <a:pt x="0" y="9830"/>
                  <a:pt x="2321" y="15281"/>
                  <a:pt x="6115" y="19353"/>
                </a:cubicBezTo>
                <a:cubicBezTo>
                  <a:pt x="10267" y="23810"/>
                  <a:pt x="16169" y="26596"/>
                  <a:pt x="22722" y="26622"/>
                </a:cubicBezTo>
                <a:lnTo>
                  <a:pt x="22722" y="18902"/>
                </a:lnTo>
                <a:lnTo>
                  <a:pt x="22642" y="18902"/>
                </a:lnTo>
                <a:cubicBezTo>
                  <a:pt x="20586" y="18902"/>
                  <a:pt x="18915" y="17231"/>
                  <a:pt x="18915" y="15175"/>
                </a:cubicBezTo>
                <a:cubicBezTo>
                  <a:pt x="18915" y="14339"/>
                  <a:pt x="19193" y="13557"/>
                  <a:pt x="19658" y="12933"/>
                </a:cubicBezTo>
                <a:cubicBezTo>
                  <a:pt x="20334" y="12031"/>
                  <a:pt x="21422" y="11448"/>
                  <a:pt x="22642" y="11448"/>
                </a:cubicBezTo>
                <a:lnTo>
                  <a:pt x="22722" y="11448"/>
                </a:lnTo>
                <a:lnTo>
                  <a:pt x="22722" y="3821"/>
                </a:lnTo>
                <a:lnTo>
                  <a:pt x="15121" y="3821"/>
                </a:lnTo>
                <a:cubicBezTo>
                  <a:pt x="15121" y="3794"/>
                  <a:pt x="15121" y="3768"/>
                  <a:pt x="15121" y="3741"/>
                </a:cubicBezTo>
                <a:cubicBezTo>
                  <a:pt x="15121" y="1672"/>
                  <a:pt x="13450" y="1"/>
                  <a:pt x="113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9"/>
          <p:cNvGrpSpPr/>
          <p:nvPr/>
        </p:nvGrpSpPr>
        <p:grpSpPr>
          <a:xfrm>
            <a:off x="3625837" y="3319556"/>
            <a:ext cx="421914" cy="423864"/>
            <a:chOff x="-1333975" y="2365850"/>
            <a:chExt cx="292225" cy="293575"/>
          </a:xfrm>
        </p:grpSpPr>
        <p:sp>
          <p:nvSpPr>
            <p:cNvPr id="373" name="Google Shape;373;p39"/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381;p39"/>
          <p:cNvSpPr/>
          <p:nvPr/>
        </p:nvSpPr>
        <p:spPr>
          <a:xfrm>
            <a:off x="5095770" y="1950994"/>
            <a:ext cx="421914" cy="42075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9"/>
          <p:cNvGrpSpPr/>
          <p:nvPr/>
        </p:nvGrpSpPr>
        <p:grpSpPr>
          <a:xfrm>
            <a:off x="5096329" y="3320530"/>
            <a:ext cx="420796" cy="421914"/>
            <a:chOff x="-2060175" y="2768875"/>
            <a:chExt cx="291450" cy="292225"/>
          </a:xfrm>
        </p:grpSpPr>
        <p:sp>
          <p:nvSpPr>
            <p:cNvPr id="383" name="Google Shape;383;p39"/>
            <p:cNvSpPr/>
            <p:nvPr/>
          </p:nvSpPr>
          <p:spPr>
            <a:xfrm>
              <a:off x="-206017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-2008975" y="2855525"/>
              <a:ext cx="189050" cy="84500"/>
            </a:xfrm>
            <a:custGeom>
              <a:avLst/>
              <a:gdLst/>
              <a:ahLst/>
              <a:cxnLst/>
              <a:rect l="l" t="t" r="r" b="b"/>
              <a:pathLst>
                <a:path w="7562" h="3380" extrusionOk="0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9"/>
          <p:cNvGrpSpPr/>
          <p:nvPr/>
        </p:nvGrpSpPr>
        <p:grpSpPr>
          <a:xfrm>
            <a:off x="3728072" y="1950488"/>
            <a:ext cx="420796" cy="421770"/>
            <a:chOff x="-3137650" y="2408950"/>
            <a:chExt cx="291450" cy="292125"/>
          </a:xfrm>
        </p:grpSpPr>
        <p:sp>
          <p:nvSpPr>
            <p:cNvPr id="386" name="Google Shape;386;p39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39"/>
          <p:cNvSpPr txBox="1"/>
          <p:nvPr/>
        </p:nvSpPr>
        <p:spPr>
          <a:xfrm>
            <a:off x="946491" y="3106707"/>
            <a:ext cx="1830041" cy="58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2400" b="1" dirty="0" err="1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oad</a:t>
            </a:r>
            <a:endParaRPr sz="2400"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39"/>
          <p:cNvSpPr txBox="1"/>
          <p:nvPr/>
        </p:nvSpPr>
        <p:spPr>
          <a:xfrm>
            <a:off x="831113" y="1634423"/>
            <a:ext cx="1945419" cy="628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Extract</a:t>
            </a:r>
            <a:endParaRPr sz="2400" b="1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Google Shape;395;p39"/>
          <p:cNvSpPr txBox="1"/>
          <p:nvPr/>
        </p:nvSpPr>
        <p:spPr>
          <a:xfrm>
            <a:off x="6425371" y="3515061"/>
            <a:ext cx="2152675" cy="33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Visaulisation</a:t>
            </a:r>
            <a:endParaRPr sz="24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7" name="Google Shape;397;p39"/>
          <p:cNvSpPr txBox="1"/>
          <p:nvPr/>
        </p:nvSpPr>
        <p:spPr>
          <a:xfrm>
            <a:off x="6694546" y="1751824"/>
            <a:ext cx="1867646" cy="61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Transform</a:t>
            </a:r>
            <a:endParaRPr sz="2400" b="1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99" name="Google Shape;399;p39"/>
          <p:cNvCxnSpPr>
            <a:cxnSpLocks/>
          </p:cNvCxnSpPr>
          <p:nvPr/>
        </p:nvCxnSpPr>
        <p:spPr>
          <a:xfrm flipV="1">
            <a:off x="2206533" y="1743075"/>
            <a:ext cx="1412967" cy="24379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39"/>
          <p:cNvCxnSpPr>
            <a:cxnSpLocks/>
          </p:cNvCxnSpPr>
          <p:nvPr/>
        </p:nvCxnSpPr>
        <p:spPr>
          <a:xfrm>
            <a:off x="2037600" y="3400313"/>
            <a:ext cx="1166078" cy="1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39"/>
          <p:cNvCxnSpPr>
            <a:cxnSpLocks/>
          </p:cNvCxnSpPr>
          <p:nvPr/>
        </p:nvCxnSpPr>
        <p:spPr>
          <a:xfrm rot="10800000">
            <a:off x="5569402" y="1806350"/>
            <a:ext cx="1163147" cy="29527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401;p39"/>
          <p:cNvCxnSpPr>
            <a:cxnSpLocks/>
          </p:cNvCxnSpPr>
          <p:nvPr/>
        </p:nvCxnSpPr>
        <p:spPr>
          <a:xfrm rot="10800000" flipV="1">
            <a:off x="5598221" y="3619461"/>
            <a:ext cx="775714" cy="27505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0742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4;p39"/>
          <p:cNvSpPr txBox="1"/>
          <p:nvPr/>
        </p:nvSpPr>
        <p:spPr>
          <a:xfrm>
            <a:off x="102715" y="2455691"/>
            <a:ext cx="23622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8F6FD-F072-481C-A959-968AA0EC45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33" t="22519" r="1834" b="14815"/>
          <a:stretch/>
        </p:blipFill>
        <p:spPr>
          <a:xfrm>
            <a:off x="1287780" y="960120"/>
            <a:ext cx="6568440" cy="32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33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4;p39"/>
          <p:cNvSpPr txBox="1"/>
          <p:nvPr/>
        </p:nvSpPr>
        <p:spPr>
          <a:xfrm>
            <a:off x="102715" y="2455691"/>
            <a:ext cx="23622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3"/>
          <a:srcRect l="26956" t="20240" r="923" b="7419"/>
          <a:stretch/>
        </p:blipFill>
        <p:spPr>
          <a:xfrm>
            <a:off x="1283815" y="675249"/>
            <a:ext cx="6594680" cy="372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7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4;p39"/>
          <p:cNvSpPr txBox="1"/>
          <p:nvPr/>
        </p:nvSpPr>
        <p:spPr>
          <a:xfrm>
            <a:off x="102715" y="2455691"/>
            <a:ext cx="23622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3"/>
          <a:srcRect l="26956" t="28855" r="1769" b="29299"/>
          <a:stretch/>
        </p:blipFill>
        <p:spPr>
          <a:xfrm>
            <a:off x="1283815" y="1379513"/>
            <a:ext cx="6517308" cy="215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9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123654"/>
                </a:solidFill>
                <a:effectLst/>
                <a:latin typeface="Arial" panose="020B0604020202020204" pitchFamily="34" charset="0"/>
              </a:rPr>
              <a:t>Data Set Information</a:t>
            </a:r>
            <a:endParaRPr dirty="0"/>
          </a:p>
        </p:txBody>
      </p:sp>
      <p:pic>
        <p:nvPicPr>
          <p:cNvPr id="1028" name="Picture 4" descr="Telemarketing Lists - high connect rate - Dataman Group Direct">
            <a:extLst>
              <a:ext uri="{FF2B5EF4-FFF2-40B4-BE49-F238E27FC236}">
                <a16:creationId xmlns:a16="http://schemas.microsoft.com/office/drawing/2014/main" id="{3EDC53A6-25BA-44E4-BE36-82E5C19EF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890" y="1634755"/>
            <a:ext cx="2105161" cy="136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nk Icons - Download Free Vector Icons | Noun Project">
            <a:extLst>
              <a:ext uri="{FF2B5EF4-FFF2-40B4-BE49-F238E27FC236}">
                <a16:creationId xmlns:a16="http://schemas.microsoft.com/office/drawing/2014/main" id="{6A85EC6E-4A5A-470D-AD0F-9D32B434F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47" y="1437072"/>
            <a:ext cx="15621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RM (ซีอาร์เอ็ม) กับการสร้างความจงรักภักดี หรือ Customer Loyalty  (คัทโทเมอร์ ลอยแอ็ลทิ) - M.D.Soft Co.,Ltd. Software House Company">
            <a:extLst>
              <a:ext uri="{FF2B5EF4-FFF2-40B4-BE49-F238E27FC236}">
                <a16:creationId xmlns:a16="http://schemas.microsoft.com/office/drawing/2014/main" id="{E9AB930C-3F10-4E2A-BBCF-01A023B4C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077" y="1594464"/>
            <a:ext cx="2182776" cy="144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114239-ED7A-4363-957B-B49CCFFE4B2C}"/>
              </a:ext>
            </a:extLst>
          </p:cNvPr>
          <p:cNvSpPr txBox="1"/>
          <p:nvPr/>
        </p:nvSpPr>
        <p:spPr>
          <a:xfrm>
            <a:off x="5628251" y="3905510"/>
            <a:ext cx="703048" cy="241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34" name="Picture 10" descr="Decision Making - Yes Or No Icon Png, Transparent Png , Transparent Png  Image - PNGitem">
            <a:extLst>
              <a:ext uri="{FF2B5EF4-FFF2-40B4-BE49-F238E27FC236}">
                <a16:creationId xmlns:a16="http://schemas.microsoft.com/office/drawing/2014/main" id="{26EAD33C-DF80-4836-92EB-04474C5B2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360" y="3176034"/>
            <a:ext cx="2103474" cy="157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BF0B7DE-9D33-460E-9228-1271D355672C}"/>
              </a:ext>
            </a:extLst>
          </p:cNvPr>
          <p:cNvSpPr/>
          <p:nvPr/>
        </p:nvSpPr>
        <p:spPr>
          <a:xfrm>
            <a:off x="2412616" y="2133600"/>
            <a:ext cx="686904" cy="340242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41336EF-07B1-42B8-9597-8EB3121F89C3}"/>
              </a:ext>
            </a:extLst>
          </p:cNvPr>
          <p:cNvSpPr/>
          <p:nvPr/>
        </p:nvSpPr>
        <p:spPr>
          <a:xfrm>
            <a:off x="5731173" y="2231508"/>
            <a:ext cx="686904" cy="340242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9"/>
          <p:cNvSpPr/>
          <p:nvPr/>
        </p:nvSpPr>
        <p:spPr>
          <a:xfrm>
            <a:off x="580389" y="362915"/>
            <a:ext cx="1795612" cy="472286"/>
          </a:xfrm>
          <a:prstGeom prst="roundRect">
            <a:avLst>
              <a:gd name="adj" fmla="val 50000"/>
            </a:avLst>
          </a:prstGeom>
          <a:solidFill>
            <a:srgbClr val="DEA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phpMyAdmin</a:t>
            </a:r>
            <a:endParaRPr sz="1600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3"/>
          <a:srcRect t="4060" r="2519" b="10551"/>
          <a:stretch/>
        </p:blipFill>
        <p:spPr>
          <a:xfrm>
            <a:off x="688389" y="979201"/>
            <a:ext cx="7670811" cy="37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43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Operating Process</a:t>
            </a:r>
            <a:endParaRPr dirty="0"/>
          </a:p>
        </p:txBody>
      </p:sp>
      <p:sp>
        <p:nvSpPr>
          <p:cNvPr id="368" name="Google Shape;368;p39"/>
          <p:cNvSpPr/>
          <p:nvPr/>
        </p:nvSpPr>
        <p:spPr>
          <a:xfrm>
            <a:off x="3203715" y="1526034"/>
            <a:ext cx="1469534" cy="1270698"/>
          </a:xfrm>
          <a:custGeom>
            <a:avLst/>
            <a:gdLst/>
            <a:ahLst/>
            <a:cxnLst/>
            <a:rect l="l" t="t" r="r" b="b"/>
            <a:pathLst>
              <a:path w="26370" h="22802" extrusionOk="0">
                <a:moveTo>
                  <a:pt x="22722" y="0"/>
                </a:moveTo>
                <a:cubicBezTo>
                  <a:pt x="10161" y="40"/>
                  <a:pt x="1" y="10227"/>
                  <a:pt x="1" y="22801"/>
                </a:cubicBezTo>
                <a:lnTo>
                  <a:pt x="7668" y="22801"/>
                </a:lnTo>
                <a:cubicBezTo>
                  <a:pt x="7668" y="22775"/>
                  <a:pt x="7668" y="22748"/>
                  <a:pt x="7668" y="22722"/>
                </a:cubicBezTo>
                <a:cubicBezTo>
                  <a:pt x="7668" y="20652"/>
                  <a:pt x="9339" y="18981"/>
                  <a:pt x="11395" y="18981"/>
                </a:cubicBezTo>
                <a:cubicBezTo>
                  <a:pt x="13451" y="18981"/>
                  <a:pt x="15122" y="20652"/>
                  <a:pt x="15122" y="22722"/>
                </a:cubicBezTo>
                <a:cubicBezTo>
                  <a:pt x="15122" y="22748"/>
                  <a:pt x="15122" y="22775"/>
                  <a:pt x="15122" y="22801"/>
                </a:cubicBezTo>
                <a:lnTo>
                  <a:pt x="22722" y="22801"/>
                </a:lnTo>
                <a:lnTo>
                  <a:pt x="22722" y="15997"/>
                </a:lnTo>
                <a:lnTo>
                  <a:pt x="22789" y="15997"/>
                </a:lnTo>
                <a:cubicBezTo>
                  <a:pt x="24619" y="15930"/>
                  <a:pt x="26105" y="14538"/>
                  <a:pt x="26343" y="12760"/>
                </a:cubicBezTo>
                <a:cubicBezTo>
                  <a:pt x="26357" y="12601"/>
                  <a:pt x="26370" y="12442"/>
                  <a:pt x="26370" y="12269"/>
                </a:cubicBezTo>
                <a:cubicBezTo>
                  <a:pt x="26370" y="10267"/>
                  <a:pt x="24778" y="8622"/>
                  <a:pt x="22789" y="8542"/>
                </a:cubicBezTo>
                <a:lnTo>
                  <a:pt x="22722" y="8542"/>
                </a:lnTo>
                <a:lnTo>
                  <a:pt x="2272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9"/>
          <p:cNvSpPr/>
          <p:nvPr/>
        </p:nvSpPr>
        <p:spPr>
          <a:xfrm>
            <a:off x="4457469" y="2984113"/>
            <a:ext cx="1482853" cy="1270698"/>
          </a:xfrm>
          <a:custGeom>
            <a:avLst/>
            <a:gdLst/>
            <a:ahLst/>
            <a:cxnLst/>
            <a:rect l="l" t="t" r="r" b="b"/>
            <a:pathLst>
              <a:path w="26609" h="22802" extrusionOk="0">
                <a:moveTo>
                  <a:pt x="3873" y="1"/>
                </a:moveTo>
                <a:lnTo>
                  <a:pt x="3873" y="7628"/>
                </a:lnTo>
                <a:lnTo>
                  <a:pt x="3728" y="7628"/>
                </a:lnTo>
                <a:cubicBezTo>
                  <a:pt x="1672" y="7628"/>
                  <a:pt x="0" y="9299"/>
                  <a:pt x="0" y="11355"/>
                </a:cubicBezTo>
                <a:cubicBezTo>
                  <a:pt x="0" y="13424"/>
                  <a:pt x="1672" y="15095"/>
                  <a:pt x="3728" y="15095"/>
                </a:cubicBezTo>
                <a:lnTo>
                  <a:pt x="3807" y="15095"/>
                </a:lnTo>
                <a:cubicBezTo>
                  <a:pt x="3834" y="15095"/>
                  <a:pt x="3860" y="15095"/>
                  <a:pt x="3873" y="15082"/>
                </a:cubicBezTo>
                <a:lnTo>
                  <a:pt x="3873" y="22802"/>
                </a:lnTo>
                <a:cubicBezTo>
                  <a:pt x="5545" y="22802"/>
                  <a:pt x="7176" y="22616"/>
                  <a:pt x="8741" y="22271"/>
                </a:cubicBezTo>
                <a:cubicBezTo>
                  <a:pt x="16779" y="20494"/>
                  <a:pt x="23226" y="14472"/>
                  <a:pt x="25613" y="6673"/>
                </a:cubicBezTo>
                <a:cubicBezTo>
                  <a:pt x="26263" y="4564"/>
                  <a:pt x="26608" y="2322"/>
                  <a:pt x="26608" y="1"/>
                </a:cubicBezTo>
                <a:lnTo>
                  <a:pt x="18902" y="1"/>
                </a:lnTo>
                <a:cubicBezTo>
                  <a:pt x="18849" y="2030"/>
                  <a:pt x="17204" y="3648"/>
                  <a:pt x="15161" y="3648"/>
                </a:cubicBezTo>
                <a:cubicBezTo>
                  <a:pt x="13132" y="3648"/>
                  <a:pt x="11487" y="2030"/>
                  <a:pt x="114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9"/>
          <p:cNvSpPr/>
          <p:nvPr/>
        </p:nvSpPr>
        <p:spPr>
          <a:xfrm>
            <a:off x="4673582" y="1527020"/>
            <a:ext cx="1266296" cy="1473212"/>
          </a:xfrm>
          <a:custGeom>
            <a:avLst/>
            <a:gdLst/>
            <a:ahLst/>
            <a:cxnLst/>
            <a:rect l="l" t="t" r="r" b="b"/>
            <a:pathLst>
              <a:path w="22723" h="26436" extrusionOk="0">
                <a:moveTo>
                  <a:pt x="1" y="0"/>
                </a:moveTo>
                <a:lnTo>
                  <a:pt x="1" y="8542"/>
                </a:lnTo>
                <a:cubicBezTo>
                  <a:pt x="1990" y="8622"/>
                  <a:pt x="3582" y="10254"/>
                  <a:pt x="3582" y="12270"/>
                </a:cubicBezTo>
                <a:cubicBezTo>
                  <a:pt x="3582" y="14273"/>
                  <a:pt x="1990" y="15917"/>
                  <a:pt x="1" y="15997"/>
                </a:cubicBezTo>
                <a:lnTo>
                  <a:pt x="1" y="22788"/>
                </a:lnTo>
                <a:lnTo>
                  <a:pt x="7561" y="22788"/>
                </a:lnTo>
                <a:cubicBezTo>
                  <a:pt x="7601" y="24818"/>
                  <a:pt x="9259" y="26436"/>
                  <a:pt x="11288" y="26436"/>
                </a:cubicBezTo>
                <a:cubicBezTo>
                  <a:pt x="13318" y="26436"/>
                  <a:pt x="14976" y="24818"/>
                  <a:pt x="15016" y="22788"/>
                </a:cubicBezTo>
                <a:lnTo>
                  <a:pt x="22722" y="22788"/>
                </a:lnTo>
                <a:cubicBezTo>
                  <a:pt x="22722" y="20958"/>
                  <a:pt x="22510" y="19180"/>
                  <a:pt x="22099" y="17469"/>
                </a:cubicBezTo>
                <a:cubicBezTo>
                  <a:pt x="20282" y="9882"/>
                  <a:pt x="14671" y="3767"/>
                  <a:pt x="7389" y="1247"/>
                </a:cubicBezTo>
                <a:cubicBezTo>
                  <a:pt x="5068" y="438"/>
                  <a:pt x="2587" y="0"/>
                  <a:pt x="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9"/>
          <p:cNvSpPr/>
          <p:nvPr/>
        </p:nvSpPr>
        <p:spPr>
          <a:xfrm>
            <a:off x="3203678" y="2771332"/>
            <a:ext cx="1266240" cy="1483633"/>
          </a:xfrm>
          <a:custGeom>
            <a:avLst/>
            <a:gdLst/>
            <a:ahLst/>
            <a:cxnLst/>
            <a:rect l="l" t="t" r="r" b="b"/>
            <a:pathLst>
              <a:path w="22722" h="26623" extrusionOk="0">
                <a:moveTo>
                  <a:pt x="11394" y="1"/>
                </a:moveTo>
                <a:cubicBezTo>
                  <a:pt x="9338" y="1"/>
                  <a:pt x="7667" y="1672"/>
                  <a:pt x="7667" y="3741"/>
                </a:cubicBezTo>
                <a:cubicBezTo>
                  <a:pt x="7667" y="3768"/>
                  <a:pt x="7667" y="3794"/>
                  <a:pt x="7667" y="3821"/>
                </a:cubicBezTo>
                <a:lnTo>
                  <a:pt x="0" y="3821"/>
                </a:lnTo>
                <a:cubicBezTo>
                  <a:pt x="0" y="9830"/>
                  <a:pt x="2321" y="15281"/>
                  <a:pt x="6115" y="19353"/>
                </a:cubicBezTo>
                <a:cubicBezTo>
                  <a:pt x="10267" y="23810"/>
                  <a:pt x="16169" y="26596"/>
                  <a:pt x="22722" y="26622"/>
                </a:cubicBezTo>
                <a:lnTo>
                  <a:pt x="22722" y="18902"/>
                </a:lnTo>
                <a:lnTo>
                  <a:pt x="22642" y="18902"/>
                </a:lnTo>
                <a:cubicBezTo>
                  <a:pt x="20586" y="18902"/>
                  <a:pt x="18915" y="17231"/>
                  <a:pt x="18915" y="15175"/>
                </a:cubicBezTo>
                <a:cubicBezTo>
                  <a:pt x="18915" y="14339"/>
                  <a:pt x="19193" y="13557"/>
                  <a:pt x="19658" y="12933"/>
                </a:cubicBezTo>
                <a:cubicBezTo>
                  <a:pt x="20334" y="12031"/>
                  <a:pt x="21422" y="11448"/>
                  <a:pt x="22642" y="11448"/>
                </a:cubicBezTo>
                <a:lnTo>
                  <a:pt x="22722" y="11448"/>
                </a:lnTo>
                <a:lnTo>
                  <a:pt x="22722" y="3821"/>
                </a:lnTo>
                <a:lnTo>
                  <a:pt x="15121" y="3821"/>
                </a:lnTo>
                <a:cubicBezTo>
                  <a:pt x="15121" y="3794"/>
                  <a:pt x="15121" y="3768"/>
                  <a:pt x="15121" y="3741"/>
                </a:cubicBezTo>
                <a:cubicBezTo>
                  <a:pt x="15121" y="1672"/>
                  <a:pt x="13450" y="1"/>
                  <a:pt x="113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9"/>
          <p:cNvGrpSpPr/>
          <p:nvPr/>
        </p:nvGrpSpPr>
        <p:grpSpPr>
          <a:xfrm>
            <a:off x="3625837" y="3319556"/>
            <a:ext cx="421914" cy="423864"/>
            <a:chOff x="-1333975" y="2365850"/>
            <a:chExt cx="292225" cy="293575"/>
          </a:xfrm>
        </p:grpSpPr>
        <p:sp>
          <p:nvSpPr>
            <p:cNvPr id="373" name="Google Shape;373;p39"/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381;p39"/>
          <p:cNvSpPr/>
          <p:nvPr/>
        </p:nvSpPr>
        <p:spPr>
          <a:xfrm>
            <a:off x="5095770" y="1950994"/>
            <a:ext cx="421914" cy="42075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9"/>
          <p:cNvGrpSpPr/>
          <p:nvPr/>
        </p:nvGrpSpPr>
        <p:grpSpPr>
          <a:xfrm>
            <a:off x="5096329" y="3320530"/>
            <a:ext cx="420796" cy="421914"/>
            <a:chOff x="-2060175" y="2768875"/>
            <a:chExt cx="291450" cy="292225"/>
          </a:xfrm>
        </p:grpSpPr>
        <p:sp>
          <p:nvSpPr>
            <p:cNvPr id="383" name="Google Shape;383;p39"/>
            <p:cNvSpPr/>
            <p:nvPr/>
          </p:nvSpPr>
          <p:spPr>
            <a:xfrm>
              <a:off x="-206017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-2008975" y="2855525"/>
              <a:ext cx="189050" cy="84500"/>
            </a:xfrm>
            <a:custGeom>
              <a:avLst/>
              <a:gdLst/>
              <a:ahLst/>
              <a:cxnLst/>
              <a:rect l="l" t="t" r="r" b="b"/>
              <a:pathLst>
                <a:path w="7562" h="3380" extrusionOk="0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9"/>
          <p:cNvGrpSpPr/>
          <p:nvPr/>
        </p:nvGrpSpPr>
        <p:grpSpPr>
          <a:xfrm>
            <a:off x="3728072" y="1950488"/>
            <a:ext cx="420796" cy="421770"/>
            <a:chOff x="-3137650" y="2408950"/>
            <a:chExt cx="291450" cy="292125"/>
          </a:xfrm>
        </p:grpSpPr>
        <p:sp>
          <p:nvSpPr>
            <p:cNvPr id="386" name="Google Shape;386;p39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39"/>
          <p:cNvSpPr txBox="1"/>
          <p:nvPr/>
        </p:nvSpPr>
        <p:spPr>
          <a:xfrm>
            <a:off x="946491" y="3106707"/>
            <a:ext cx="1830041" cy="58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Lode</a:t>
            </a:r>
            <a:endParaRPr sz="2400"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39"/>
          <p:cNvSpPr txBox="1"/>
          <p:nvPr/>
        </p:nvSpPr>
        <p:spPr>
          <a:xfrm>
            <a:off x="831113" y="1634423"/>
            <a:ext cx="1945419" cy="628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Extract</a:t>
            </a:r>
            <a:endParaRPr sz="2400" b="1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Google Shape;395;p39"/>
          <p:cNvSpPr txBox="1"/>
          <p:nvPr/>
        </p:nvSpPr>
        <p:spPr>
          <a:xfrm>
            <a:off x="6425371" y="3515061"/>
            <a:ext cx="2152675" cy="33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Visaulisation</a:t>
            </a:r>
            <a:endParaRPr sz="24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7" name="Google Shape;397;p39"/>
          <p:cNvSpPr txBox="1"/>
          <p:nvPr/>
        </p:nvSpPr>
        <p:spPr>
          <a:xfrm>
            <a:off x="6694546" y="1751824"/>
            <a:ext cx="1867646" cy="61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Transform</a:t>
            </a:r>
            <a:endParaRPr sz="2400" b="1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99" name="Google Shape;399;p39"/>
          <p:cNvCxnSpPr>
            <a:cxnSpLocks/>
          </p:cNvCxnSpPr>
          <p:nvPr/>
        </p:nvCxnSpPr>
        <p:spPr>
          <a:xfrm flipV="1">
            <a:off x="2206533" y="1743075"/>
            <a:ext cx="1412967" cy="24379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39"/>
          <p:cNvCxnSpPr>
            <a:cxnSpLocks/>
          </p:cNvCxnSpPr>
          <p:nvPr/>
        </p:nvCxnSpPr>
        <p:spPr>
          <a:xfrm>
            <a:off x="2037600" y="3400313"/>
            <a:ext cx="1166078" cy="1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39"/>
          <p:cNvCxnSpPr>
            <a:cxnSpLocks/>
          </p:cNvCxnSpPr>
          <p:nvPr/>
        </p:nvCxnSpPr>
        <p:spPr>
          <a:xfrm rot="10800000">
            <a:off x="5569402" y="1806350"/>
            <a:ext cx="1163147" cy="29527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401;p39"/>
          <p:cNvCxnSpPr>
            <a:cxnSpLocks/>
          </p:cNvCxnSpPr>
          <p:nvPr/>
        </p:nvCxnSpPr>
        <p:spPr>
          <a:xfrm rot="10800000" flipV="1">
            <a:off x="5598221" y="3619461"/>
            <a:ext cx="775714" cy="27505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7863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>
            <a:spLocks noGrp="1"/>
          </p:cNvSpPr>
          <p:nvPr>
            <p:ph type="title" idx="2"/>
          </p:nvPr>
        </p:nvSpPr>
        <p:spPr>
          <a:xfrm>
            <a:off x="2307300" y="1106125"/>
            <a:ext cx="4529400" cy="16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th-TH" dirty="0"/>
              <a:t>2</a:t>
            </a:r>
            <a:endParaRPr dirty="0"/>
          </a:p>
        </p:txBody>
      </p:sp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1789200" y="2777991"/>
            <a:ext cx="5565600" cy="6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Dashboard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กล่องข้อความ 2"/>
          <p:cNvSpPr txBox="1"/>
          <p:nvPr/>
        </p:nvSpPr>
        <p:spPr>
          <a:xfrm>
            <a:off x="1005008" y="578267"/>
            <a:ext cx="4668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THE MOST JOB IN THE CAMPAIGN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325E5-BF7B-4AA2-90FA-CD2ADA53DD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10" b="10672"/>
          <a:stretch/>
        </p:blipFill>
        <p:spPr>
          <a:xfrm>
            <a:off x="1072084" y="1059179"/>
            <a:ext cx="6667500" cy="319827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14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1"/>
          <p:cNvSpPr/>
          <p:nvPr/>
        </p:nvSpPr>
        <p:spPr>
          <a:xfrm>
            <a:off x="489625" y="886047"/>
            <a:ext cx="7931361" cy="3600893"/>
          </a:xfrm>
          <a:prstGeom prst="roundRect">
            <a:avLst>
              <a:gd name="adj" fmla="val 1238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663503" y="426040"/>
            <a:ext cx="6118297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AGE VS BALANCE TERM DEPOSIT SUBSCRIPTION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7965F-7D04-4820-820A-93755EC92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66" b="5317"/>
          <a:stretch/>
        </p:blipFill>
        <p:spPr>
          <a:xfrm>
            <a:off x="1238250" y="945942"/>
            <a:ext cx="6667500" cy="348110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98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B0E8E9-68B0-4321-9EDF-8C454A8E0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3" t="18622" r="1086" b="6889"/>
          <a:stretch/>
        </p:blipFill>
        <p:spPr>
          <a:xfrm>
            <a:off x="2009774" y="477155"/>
            <a:ext cx="4560570" cy="2242815"/>
          </a:xfrm>
          <a:prstGeom prst="round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DB510-2B83-423D-AFDF-580BE0B601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7" t="16489" r="858" b="6534"/>
          <a:stretch/>
        </p:blipFill>
        <p:spPr>
          <a:xfrm>
            <a:off x="2009775" y="2719970"/>
            <a:ext cx="4560569" cy="2353667"/>
          </a:xfrm>
          <a:prstGeom prst="roundRect">
            <a:avLst/>
          </a:prstGeom>
        </p:spPr>
      </p:pic>
      <p:sp>
        <p:nvSpPr>
          <p:cNvPr id="10" name="กล่องข้อความ 2">
            <a:extLst>
              <a:ext uri="{FF2B5EF4-FFF2-40B4-BE49-F238E27FC236}">
                <a16:creationId xmlns:a16="http://schemas.microsoft.com/office/drawing/2014/main" id="{C3B2C488-F300-413D-B879-3E98BD1017B6}"/>
              </a:ext>
            </a:extLst>
          </p:cNvPr>
          <p:cNvSpPr txBox="1"/>
          <p:nvPr/>
        </p:nvSpPr>
        <p:spPr>
          <a:xfrm>
            <a:off x="120015" y="69863"/>
            <a:ext cx="448818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DURATION TERM DEPOSIT SUBSCRIPTION</a:t>
            </a:r>
            <a:endParaRPr 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702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1"/>
          <p:cNvSpPr/>
          <p:nvPr/>
        </p:nvSpPr>
        <p:spPr>
          <a:xfrm>
            <a:off x="489625" y="886047"/>
            <a:ext cx="7931361" cy="3600893"/>
          </a:xfrm>
          <a:prstGeom prst="roundRect">
            <a:avLst>
              <a:gd name="adj" fmla="val 1238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กล่องข้อความ 2"/>
          <p:cNvSpPr txBox="1"/>
          <p:nvPr/>
        </p:nvSpPr>
        <p:spPr>
          <a:xfrm>
            <a:off x="646814" y="426040"/>
            <a:ext cx="4450966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noFill/>
                </a:ln>
                <a:solidFill>
                  <a:srgbClr val="C06060"/>
                </a:solidFill>
                <a:effectLst/>
                <a:latin typeface="Consolas" panose="020B0609020204030204" pitchFamily="49" charset="0"/>
              </a:rPr>
              <a:t>LOAN TERM DEPOSIT SUBSCRIPTION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6C09F8-28FF-4520-8CB6-9F162C6302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66" b="5317"/>
          <a:stretch/>
        </p:blipFill>
        <p:spPr>
          <a:xfrm>
            <a:off x="1003298" y="945942"/>
            <a:ext cx="6667500" cy="348110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04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1"/>
          <p:cNvSpPr/>
          <p:nvPr/>
        </p:nvSpPr>
        <p:spPr>
          <a:xfrm>
            <a:off x="489625" y="914642"/>
            <a:ext cx="7931361" cy="3600893"/>
          </a:xfrm>
          <a:prstGeom prst="roundRect">
            <a:avLst>
              <a:gd name="adj" fmla="val 1238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กล่องข้อความ 2"/>
          <p:cNvSpPr txBox="1"/>
          <p:nvPr/>
        </p:nvSpPr>
        <p:spPr>
          <a:xfrm>
            <a:off x="657995" y="529592"/>
            <a:ext cx="6085705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6060"/>
                </a:solidFill>
              </a:rPr>
              <a:t>DURATION VS CAMPAINGN TERM DEPOSIT SUBSCRIPTION</a:t>
            </a:r>
            <a:endParaRPr lang="th-TH" sz="1600" b="1" dirty="0">
              <a:solidFill>
                <a:srgbClr val="C06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C4E37-DE03-4EA6-BE9A-AA0D68ABEB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40"/>
          <a:stretch/>
        </p:blipFill>
        <p:spPr>
          <a:xfrm>
            <a:off x="1329205" y="994741"/>
            <a:ext cx="6219190" cy="34406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34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5685E-B9FB-4DBA-9144-D062DD394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804" y="534744"/>
            <a:ext cx="4542391" cy="103210"/>
          </a:xfrm>
        </p:spPr>
        <p:txBody>
          <a:bodyPr/>
          <a:lstStyle/>
          <a:p>
            <a:r>
              <a:rPr lang="en-US" dirty="0"/>
              <a:t>business</a:t>
            </a:r>
          </a:p>
        </p:txBody>
      </p:sp>
      <p:pic>
        <p:nvPicPr>
          <p:cNvPr id="1026" name="Picture 2" descr="Loan - Free real estate icons">
            <a:extLst>
              <a:ext uri="{FF2B5EF4-FFF2-40B4-BE49-F238E27FC236}">
                <a16:creationId xmlns:a16="http://schemas.microsoft.com/office/drawing/2014/main" id="{02BED909-D4B9-4B2D-BE9D-D2C759A86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208" y="1406307"/>
            <a:ext cx="1165443" cy="116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75D7E-769C-4B56-A182-52434DF58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490" y="1406306"/>
            <a:ext cx="1165444" cy="1165444"/>
          </a:xfrm>
          <a:prstGeom prst="rect">
            <a:avLst/>
          </a:prstGeom>
        </p:spPr>
      </p:pic>
      <p:pic>
        <p:nvPicPr>
          <p:cNvPr id="1030" name="Picture 6" descr="ชายคน, gesturing, ไม่ใช่ อิสระ ไอคอน ของ 780 Free Vector Emoji">
            <a:extLst>
              <a:ext uri="{FF2B5EF4-FFF2-40B4-BE49-F238E27FC236}">
                <a16:creationId xmlns:a16="http://schemas.microsoft.com/office/drawing/2014/main" id="{4E576AB3-6C58-4D86-81A5-17B8052C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756" y="3345329"/>
            <a:ext cx="1263427" cy="126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andshake icon simple deal or partner agree Vector Image">
            <a:extLst>
              <a:ext uri="{FF2B5EF4-FFF2-40B4-BE49-F238E27FC236}">
                <a16:creationId xmlns:a16="http://schemas.microsoft.com/office/drawing/2014/main" id="{8A10498C-166E-4C32-975D-A3ED77155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00"/>
          <a:stretch/>
        </p:blipFill>
        <p:spPr bwMode="auto">
          <a:xfrm>
            <a:off x="1216636" y="2941320"/>
            <a:ext cx="2168335" cy="187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8CE01F46-125A-49AC-B17B-DE09E0417E5D}"/>
              </a:ext>
            </a:extLst>
          </p:cNvPr>
          <p:cNvSpPr/>
          <p:nvPr/>
        </p:nvSpPr>
        <p:spPr>
          <a:xfrm>
            <a:off x="3935729" y="1771858"/>
            <a:ext cx="1272540" cy="43434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05CD538-2E17-4050-A669-A2CDFF003448}"/>
              </a:ext>
            </a:extLst>
          </p:cNvPr>
          <p:cNvSpPr/>
          <p:nvPr/>
        </p:nvSpPr>
        <p:spPr>
          <a:xfrm rot="10800000">
            <a:off x="3935729" y="3824701"/>
            <a:ext cx="1272540" cy="43434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Curved Left 3">
            <a:extLst>
              <a:ext uri="{FF2B5EF4-FFF2-40B4-BE49-F238E27FC236}">
                <a16:creationId xmlns:a16="http://schemas.microsoft.com/office/drawing/2014/main" id="{7AAB998E-0EA8-49BC-9D3B-4051032615CE}"/>
              </a:ext>
            </a:extLst>
          </p:cNvPr>
          <p:cNvSpPr/>
          <p:nvPr/>
        </p:nvSpPr>
        <p:spPr>
          <a:xfrm>
            <a:off x="7351183" y="2571750"/>
            <a:ext cx="607036" cy="1089660"/>
          </a:xfrm>
          <a:prstGeom prst="curved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333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78"/>
          <p:cNvSpPr txBox="1">
            <a:spLocks noGrp="1"/>
          </p:cNvSpPr>
          <p:nvPr>
            <p:ph type="title"/>
          </p:nvPr>
        </p:nvSpPr>
        <p:spPr>
          <a:xfrm>
            <a:off x="2642550" y="629275"/>
            <a:ext cx="3858900" cy="8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1741" name="Google Shape;1741;p78"/>
          <p:cNvGrpSpPr/>
          <p:nvPr/>
        </p:nvGrpSpPr>
        <p:grpSpPr>
          <a:xfrm>
            <a:off x="6377068" y="805597"/>
            <a:ext cx="1814620" cy="3799713"/>
            <a:chOff x="6018434" y="846471"/>
            <a:chExt cx="1795054" cy="3758743"/>
          </a:xfrm>
        </p:grpSpPr>
        <p:sp>
          <p:nvSpPr>
            <p:cNvPr id="1742" name="Google Shape;1742;p78"/>
            <p:cNvSpPr/>
            <p:nvPr/>
          </p:nvSpPr>
          <p:spPr>
            <a:xfrm flipH="1">
              <a:off x="6472452" y="3250589"/>
              <a:ext cx="482346" cy="1354553"/>
            </a:xfrm>
            <a:custGeom>
              <a:avLst/>
              <a:gdLst/>
              <a:ahLst/>
              <a:cxnLst/>
              <a:rect l="l" t="t" r="r" b="b"/>
              <a:pathLst>
                <a:path w="6780" h="19040" extrusionOk="0">
                  <a:moveTo>
                    <a:pt x="452" y="1"/>
                  </a:moveTo>
                  <a:cubicBezTo>
                    <a:pt x="452" y="1"/>
                    <a:pt x="0" y="3563"/>
                    <a:pt x="1277" y="7325"/>
                  </a:cubicBezTo>
                  <a:cubicBezTo>
                    <a:pt x="1848" y="9027"/>
                    <a:pt x="3164" y="14105"/>
                    <a:pt x="3164" y="15540"/>
                  </a:cubicBezTo>
                  <a:cubicBezTo>
                    <a:pt x="3164" y="15540"/>
                    <a:pt x="2805" y="16524"/>
                    <a:pt x="2672" y="17002"/>
                  </a:cubicBezTo>
                  <a:cubicBezTo>
                    <a:pt x="2553" y="17481"/>
                    <a:pt x="2965" y="18624"/>
                    <a:pt x="2965" y="18624"/>
                  </a:cubicBezTo>
                  <a:lnTo>
                    <a:pt x="3470" y="18651"/>
                  </a:lnTo>
                  <a:lnTo>
                    <a:pt x="3297" y="17534"/>
                  </a:lnTo>
                  <a:lnTo>
                    <a:pt x="3297" y="17534"/>
                  </a:lnTo>
                  <a:cubicBezTo>
                    <a:pt x="3297" y="17534"/>
                    <a:pt x="4082" y="18239"/>
                    <a:pt x="4560" y="18491"/>
                  </a:cubicBezTo>
                  <a:cubicBezTo>
                    <a:pt x="4917" y="18695"/>
                    <a:pt x="5883" y="19039"/>
                    <a:pt x="6374" y="19039"/>
                  </a:cubicBezTo>
                  <a:cubicBezTo>
                    <a:pt x="6524" y="19039"/>
                    <a:pt x="6629" y="19007"/>
                    <a:pt x="6660" y="18930"/>
                  </a:cubicBezTo>
                  <a:cubicBezTo>
                    <a:pt x="6780" y="18598"/>
                    <a:pt x="5544" y="17747"/>
                    <a:pt x="5544" y="17747"/>
                  </a:cubicBezTo>
                  <a:cubicBezTo>
                    <a:pt x="5544" y="17747"/>
                    <a:pt x="4932" y="16391"/>
                    <a:pt x="4773" y="15540"/>
                  </a:cubicBezTo>
                  <a:cubicBezTo>
                    <a:pt x="4613" y="14676"/>
                    <a:pt x="3244" y="1"/>
                    <a:pt x="3244" y="1"/>
                  </a:cubicBezTo>
                  <a:close/>
                </a:path>
              </a:pathLst>
            </a:custGeom>
            <a:solidFill>
              <a:srgbClr val="F7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78"/>
            <p:cNvSpPr/>
            <p:nvPr/>
          </p:nvSpPr>
          <p:spPr>
            <a:xfrm flipH="1">
              <a:off x="7340604" y="2969719"/>
              <a:ext cx="472884" cy="1635495"/>
            </a:xfrm>
            <a:custGeom>
              <a:avLst/>
              <a:gdLst/>
              <a:ahLst/>
              <a:cxnLst/>
              <a:rect l="l" t="t" r="r" b="b"/>
              <a:pathLst>
                <a:path w="6647" h="22989" extrusionOk="0">
                  <a:moveTo>
                    <a:pt x="5477" y="1"/>
                  </a:moveTo>
                  <a:lnTo>
                    <a:pt x="4015" y="3031"/>
                  </a:lnTo>
                  <a:cubicBezTo>
                    <a:pt x="4015" y="3031"/>
                    <a:pt x="2366" y="6235"/>
                    <a:pt x="2287" y="10196"/>
                  </a:cubicBezTo>
                  <a:cubicBezTo>
                    <a:pt x="2247" y="11991"/>
                    <a:pt x="1742" y="17215"/>
                    <a:pt x="1250" y="18558"/>
                  </a:cubicBezTo>
                  <a:cubicBezTo>
                    <a:pt x="1250" y="18558"/>
                    <a:pt x="572" y="19369"/>
                    <a:pt x="279" y="19767"/>
                  </a:cubicBezTo>
                  <a:cubicBezTo>
                    <a:pt x="0" y="20166"/>
                    <a:pt x="0" y="21389"/>
                    <a:pt x="0" y="21389"/>
                  </a:cubicBezTo>
                  <a:lnTo>
                    <a:pt x="466" y="21588"/>
                  </a:lnTo>
                  <a:lnTo>
                    <a:pt x="678" y="20485"/>
                  </a:lnTo>
                  <a:cubicBezTo>
                    <a:pt x="678" y="20485"/>
                    <a:pt x="1170" y="21416"/>
                    <a:pt x="1542" y="21814"/>
                  </a:cubicBezTo>
                  <a:cubicBezTo>
                    <a:pt x="1860" y="22167"/>
                    <a:pt x="2854" y="22989"/>
                    <a:pt x="3245" y="22989"/>
                  </a:cubicBezTo>
                  <a:cubicBezTo>
                    <a:pt x="3295" y="22989"/>
                    <a:pt x="3336" y="22975"/>
                    <a:pt x="3363" y="22944"/>
                  </a:cubicBezTo>
                  <a:cubicBezTo>
                    <a:pt x="3603" y="22665"/>
                    <a:pt x="2725" y="21456"/>
                    <a:pt x="2725" y="21456"/>
                  </a:cubicBezTo>
                  <a:cubicBezTo>
                    <a:pt x="2725" y="21456"/>
                    <a:pt x="2619" y="19967"/>
                    <a:pt x="2752" y="19116"/>
                  </a:cubicBezTo>
                  <a:cubicBezTo>
                    <a:pt x="2898" y="18252"/>
                    <a:pt x="6647" y="3988"/>
                    <a:pt x="6647" y="3988"/>
                  </a:cubicBezTo>
                  <a:lnTo>
                    <a:pt x="5477" y="1"/>
                  </a:lnTo>
                  <a:close/>
                </a:path>
              </a:pathLst>
            </a:custGeom>
            <a:solidFill>
              <a:srgbClr val="F7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78"/>
            <p:cNvSpPr/>
            <p:nvPr/>
          </p:nvSpPr>
          <p:spPr>
            <a:xfrm flipH="1">
              <a:off x="6472452" y="4392071"/>
              <a:ext cx="300790" cy="213072"/>
            </a:xfrm>
            <a:custGeom>
              <a:avLst/>
              <a:gdLst/>
              <a:ahLst/>
              <a:cxnLst/>
              <a:rect l="l" t="t" r="r" b="b"/>
              <a:pathLst>
                <a:path w="4228" h="2995" extrusionOk="0">
                  <a:moveTo>
                    <a:pt x="439" y="0"/>
                  </a:moveTo>
                  <a:cubicBezTo>
                    <a:pt x="320" y="319"/>
                    <a:pt x="187" y="705"/>
                    <a:pt x="120" y="957"/>
                  </a:cubicBezTo>
                  <a:cubicBezTo>
                    <a:pt x="1" y="1436"/>
                    <a:pt x="413" y="2579"/>
                    <a:pt x="413" y="2579"/>
                  </a:cubicBezTo>
                  <a:lnTo>
                    <a:pt x="918" y="2606"/>
                  </a:lnTo>
                  <a:lnTo>
                    <a:pt x="745" y="1489"/>
                  </a:lnTo>
                  <a:lnTo>
                    <a:pt x="745" y="1489"/>
                  </a:lnTo>
                  <a:cubicBezTo>
                    <a:pt x="745" y="1489"/>
                    <a:pt x="1530" y="2194"/>
                    <a:pt x="2008" y="2446"/>
                  </a:cubicBezTo>
                  <a:cubicBezTo>
                    <a:pt x="2365" y="2650"/>
                    <a:pt x="3331" y="2994"/>
                    <a:pt x="3822" y="2994"/>
                  </a:cubicBezTo>
                  <a:cubicBezTo>
                    <a:pt x="3972" y="2994"/>
                    <a:pt x="4077" y="2962"/>
                    <a:pt x="4108" y="2885"/>
                  </a:cubicBezTo>
                  <a:cubicBezTo>
                    <a:pt x="4228" y="2553"/>
                    <a:pt x="2992" y="1702"/>
                    <a:pt x="2992" y="1702"/>
                  </a:cubicBezTo>
                  <a:cubicBezTo>
                    <a:pt x="2992" y="1702"/>
                    <a:pt x="2819" y="1316"/>
                    <a:pt x="2633" y="838"/>
                  </a:cubicBezTo>
                  <a:lnTo>
                    <a:pt x="1928" y="984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78"/>
            <p:cNvSpPr/>
            <p:nvPr/>
          </p:nvSpPr>
          <p:spPr>
            <a:xfrm flipH="1">
              <a:off x="7557161" y="4319221"/>
              <a:ext cx="256326" cy="285993"/>
            </a:xfrm>
            <a:custGeom>
              <a:avLst/>
              <a:gdLst/>
              <a:ahLst/>
              <a:cxnLst/>
              <a:rect l="l" t="t" r="r" b="b"/>
              <a:pathLst>
                <a:path w="3603" h="4020" extrusionOk="0">
                  <a:moveTo>
                    <a:pt x="904" y="1"/>
                  </a:moveTo>
                  <a:cubicBezTo>
                    <a:pt x="691" y="267"/>
                    <a:pt x="426" y="586"/>
                    <a:pt x="279" y="798"/>
                  </a:cubicBezTo>
                  <a:cubicBezTo>
                    <a:pt x="0" y="1197"/>
                    <a:pt x="0" y="2420"/>
                    <a:pt x="0" y="2420"/>
                  </a:cubicBezTo>
                  <a:lnTo>
                    <a:pt x="466" y="2619"/>
                  </a:lnTo>
                  <a:lnTo>
                    <a:pt x="678" y="1516"/>
                  </a:lnTo>
                  <a:cubicBezTo>
                    <a:pt x="678" y="1516"/>
                    <a:pt x="1170" y="2447"/>
                    <a:pt x="1542" y="2845"/>
                  </a:cubicBezTo>
                  <a:cubicBezTo>
                    <a:pt x="1860" y="3198"/>
                    <a:pt x="2854" y="4020"/>
                    <a:pt x="3245" y="4020"/>
                  </a:cubicBezTo>
                  <a:cubicBezTo>
                    <a:pt x="3295" y="4020"/>
                    <a:pt x="3336" y="4006"/>
                    <a:pt x="3363" y="3975"/>
                  </a:cubicBezTo>
                  <a:cubicBezTo>
                    <a:pt x="3603" y="3696"/>
                    <a:pt x="2712" y="2487"/>
                    <a:pt x="2712" y="2487"/>
                  </a:cubicBezTo>
                  <a:cubicBezTo>
                    <a:pt x="2712" y="2487"/>
                    <a:pt x="2685" y="2061"/>
                    <a:pt x="2685" y="1543"/>
                  </a:cubicBezTo>
                  <a:lnTo>
                    <a:pt x="1968" y="1450"/>
                  </a:lnTo>
                  <a:lnTo>
                    <a:pt x="904" y="1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78"/>
            <p:cNvSpPr/>
            <p:nvPr/>
          </p:nvSpPr>
          <p:spPr>
            <a:xfrm flipH="1">
              <a:off x="6716399" y="3250589"/>
              <a:ext cx="211934" cy="88003"/>
            </a:xfrm>
            <a:custGeom>
              <a:avLst/>
              <a:gdLst/>
              <a:ahLst/>
              <a:cxnLst/>
              <a:rect l="l" t="t" r="r" b="b"/>
              <a:pathLst>
                <a:path w="2979" h="1237" extrusionOk="0">
                  <a:moveTo>
                    <a:pt x="80" y="1"/>
                  </a:moveTo>
                  <a:cubicBezTo>
                    <a:pt x="80" y="1"/>
                    <a:pt x="14" y="466"/>
                    <a:pt x="1" y="1237"/>
                  </a:cubicBezTo>
                  <a:lnTo>
                    <a:pt x="2978" y="1037"/>
                  </a:lnTo>
                  <a:cubicBezTo>
                    <a:pt x="2912" y="386"/>
                    <a:pt x="2872" y="1"/>
                    <a:pt x="2872" y="1"/>
                  </a:cubicBezTo>
                  <a:close/>
                </a:path>
              </a:pathLst>
            </a:custGeom>
            <a:solidFill>
              <a:srgbClr val="DB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78"/>
            <p:cNvSpPr/>
            <p:nvPr/>
          </p:nvSpPr>
          <p:spPr>
            <a:xfrm flipH="1">
              <a:off x="7340604" y="2969719"/>
              <a:ext cx="262018" cy="416184"/>
            </a:xfrm>
            <a:custGeom>
              <a:avLst/>
              <a:gdLst/>
              <a:ahLst/>
              <a:cxnLst/>
              <a:rect l="l" t="t" r="r" b="b"/>
              <a:pathLst>
                <a:path w="3683" h="5850" extrusionOk="0">
                  <a:moveTo>
                    <a:pt x="2513" y="1"/>
                  </a:moveTo>
                  <a:lnTo>
                    <a:pt x="1051" y="3031"/>
                  </a:lnTo>
                  <a:cubicBezTo>
                    <a:pt x="1051" y="3031"/>
                    <a:pt x="479" y="4135"/>
                    <a:pt x="1" y="5850"/>
                  </a:cubicBezTo>
                  <a:lnTo>
                    <a:pt x="3244" y="5624"/>
                  </a:lnTo>
                  <a:cubicBezTo>
                    <a:pt x="3510" y="4627"/>
                    <a:pt x="3683" y="3988"/>
                    <a:pt x="3683" y="3988"/>
                  </a:cubicBezTo>
                  <a:lnTo>
                    <a:pt x="2513" y="1"/>
                  </a:lnTo>
                  <a:close/>
                </a:path>
              </a:pathLst>
            </a:custGeom>
            <a:solidFill>
              <a:srgbClr val="DB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78"/>
            <p:cNvSpPr/>
            <p:nvPr/>
          </p:nvSpPr>
          <p:spPr>
            <a:xfrm flipH="1">
              <a:off x="6707933" y="2114657"/>
              <a:ext cx="869148" cy="1156848"/>
            </a:xfrm>
            <a:custGeom>
              <a:avLst/>
              <a:gdLst/>
              <a:ahLst/>
              <a:cxnLst/>
              <a:rect l="l" t="t" r="r" b="b"/>
              <a:pathLst>
                <a:path w="12217" h="16261" extrusionOk="0">
                  <a:moveTo>
                    <a:pt x="6325" y="0"/>
                  </a:moveTo>
                  <a:cubicBezTo>
                    <a:pt x="3994" y="0"/>
                    <a:pt x="1689" y="734"/>
                    <a:pt x="1689" y="734"/>
                  </a:cubicBezTo>
                  <a:cubicBezTo>
                    <a:pt x="1051" y="2289"/>
                    <a:pt x="891" y="3871"/>
                    <a:pt x="891" y="5878"/>
                  </a:cubicBezTo>
                  <a:cubicBezTo>
                    <a:pt x="891" y="7885"/>
                    <a:pt x="1303" y="11288"/>
                    <a:pt x="825" y="12910"/>
                  </a:cubicBezTo>
                  <a:cubicBezTo>
                    <a:pt x="346" y="14545"/>
                    <a:pt x="1" y="16260"/>
                    <a:pt x="1" y="16260"/>
                  </a:cubicBezTo>
                  <a:lnTo>
                    <a:pt x="1330" y="16260"/>
                  </a:lnTo>
                  <a:lnTo>
                    <a:pt x="1662" y="13907"/>
                  </a:lnTo>
                  <a:lnTo>
                    <a:pt x="1981" y="16260"/>
                  </a:lnTo>
                  <a:lnTo>
                    <a:pt x="12217" y="16260"/>
                  </a:lnTo>
                  <a:cubicBezTo>
                    <a:pt x="11712" y="8377"/>
                    <a:pt x="10024" y="1079"/>
                    <a:pt x="10024" y="1079"/>
                  </a:cubicBezTo>
                  <a:cubicBezTo>
                    <a:pt x="9098" y="258"/>
                    <a:pt x="7707" y="0"/>
                    <a:pt x="6325" y="0"/>
                  </a:cubicBezTo>
                  <a:close/>
                </a:path>
              </a:pathLst>
            </a:custGeom>
            <a:solidFill>
              <a:srgbClr val="DEA2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78"/>
            <p:cNvSpPr/>
            <p:nvPr/>
          </p:nvSpPr>
          <p:spPr>
            <a:xfrm flipH="1">
              <a:off x="6835563" y="2114657"/>
              <a:ext cx="676281" cy="338781"/>
            </a:xfrm>
            <a:custGeom>
              <a:avLst/>
              <a:gdLst/>
              <a:ahLst/>
              <a:cxnLst/>
              <a:rect l="l" t="t" r="r" b="b"/>
              <a:pathLst>
                <a:path w="9506" h="4762" extrusionOk="0">
                  <a:moveTo>
                    <a:pt x="5408" y="0"/>
                  </a:moveTo>
                  <a:cubicBezTo>
                    <a:pt x="3077" y="0"/>
                    <a:pt x="772" y="734"/>
                    <a:pt x="772" y="734"/>
                  </a:cubicBezTo>
                  <a:cubicBezTo>
                    <a:pt x="280" y="1943"/>
                    <a:pt x="67" y="3166"/>
                    <a:pt x="1" y="4575"/>
                  </a:cubicBezTo>
                  <a:cubicBezTo>
                    <a:pt x="559" y="4706"/>
                    <a:pt x="1164" y="4761"/>
                    <a:pt x="1790" y="4761"/>
                  </a:cubicBezTo>
                  <a:cubicBezTo>
                    <a:pt x="4746" y="4761"/>
                    <a:pt x="8189" y="3520"/>
                    <a:pt x="9505" y="2994"/>
                  </a:cubicBezTo>
                  <a:cubicBezTo>
                    <a:pt x="9266" y="1784"/>
                    <a:pt x="9107" y="1079"/>
                    <a:pt x="9107" y="1079"/>
                  </a:cubicBezTo>
                  <a:cubicBezTo>
                    <a:pt x="8181" y="258"/>
                    <a:pt x="6790" y="0"/>
                    <a:pt x="5408" y="0"/>
                  </a:cubicBez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78"/>
            <p:cNvSpPr/>
            <p:nvPr/>
          </p:nvSpPr>
          <p:spPr>
            <a:xfrm flipH="1">
              <a:off x="6228575" y="1261303"/>
              <a:ext cx="189097" cy="255900"/>
            </a:xfrm>
            <a:custGeom>
              <a:avLst/>
              <a:gdLst/>
              <a:ahLst/>
              <a:cxnLst/>
              <a:rect l="l" t="t" r="r" b="b"/>
              <a:pathLst>
                <a:path w="2658" h="3597" extrusionOk="0">
                  <a:moveTo>
                    <a:pt x="2063" y="1"/>
                  </a:moveTo>
                  <a:cubicBezTo>
                    <a:pt x="1828" y="1"/>
                    <a:pt x="1603" y="111"/>
                    <a:pt x="1370" y="313"/>
                  </a:cubicBezTo>
                  <a:cubicBezTo>
                    <a:pt x="1051" y="579"/>
                    <a:pt x="1051" y="938"/>
                    <a:pt x="892" y="1337"/>
                  </a:cubicBezTo>
                  <a:cubicBezTo>
                    <a:pt x="732" y="1735"/>
                    <a:pt x="1" y="2599"/>
                    <a:pt x="1" y="2599"/>
                  </a:cubicBezTo>
                  <a:lnTo>
                    <a:pt x="998" y="3596"/>
                  </a:lnTo>
                  <a:lnTo>
                    <a:pt x="1530" y="1922"/>
                  </a:lnTo>
                  <a:cubicBezTo>
                    <a:pt x="1530" y="1922"/>
                    <a:pt x="1982" y="1815"/>
                    <a:pt x="2234" y="1616"/>
                  </a:cubicBezTo>
                  <a:cubicBezTo>
                    <a:pt x="2474" y="1416"/>
                    <a:pt x="2593" y="765"/>
                    <a:pt x="2620" y="459"/>
                  </a:cubicBezTo>
                  <a:cubicBezTo>
                    <a:pt x="2658" y="169"/>
                    <a:pt x="2479" y="46"/>
                    <a:pt x="2347" y="46"/>
                  </a:cubicBezTo>
                  <a:cubicBezTo>
                    <a:pt x="2341" y="46"/>
                    <a:pt x="2334" y="47"/>
                    <a:pt x="2327" y="47"/>
                  </a:cubicBezTo>
                  <a:cubicBezTo>
                    <a:pt x="2194" y="60"/>
                    <a:pt x="2221" y="406"/>
                    <a:pt x="2221" y="406"/>
                  </a:cubicBezTo>
                  <a:cubicBezTo>
                    <a:pt x="2221" y="406"/>
                    <a:pt x="2078" y="571"/>
                    <a:pt x="1972" y="571"/>
                  </a:cubicBezTo>
                  <a:cubicBezTo>
                    <a:pt x="1962" y="571"/>
                    <a:pt x="1951" y="569"/>
                    <a:pt x="1942" y="566"/>
                  </a:cubicBezTo>
                  <a:cubicBezTo>
                    <a:pt x="1822" y="526"/>
                    <a:pt x="1862" y="326"/>
                    <a:pt x="2022" y="233"/>
                  </a:cubicBezTo>
                  <a:cubicBezTo>
                    <a:pt x="2181" y="127"/>
                    <a:pt x="2341" y="47"/>
                    <a:pt x="2287" y="34"/>
                  </a:cubicBezTo>
                  <a:cubicBezTo>
                    <a:pt x="2211" y="12"/>
                    <a:pt x="2136" y="1"/>
                    <a:pt x="2063" y="1"/>
                  </a:cubicBezTo>
                  <a:close/>
                </a:path>
              </a:pathLst>
            </a:custGeom>
            <a:solidFill>
              <a:srgbClr val="F7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78"/>
            <p:cNvSpPr/>
            <p:nvPr/>
          </p:nvSpPr>
          <p:spPr>
            <a:xfrm flipH="1">
              <a:off x="6259665" y="1290187"/>
              <a:ext cx="28386" cy="75696"/>
            </a:xfrm>
            <a:custGeom>
              <a:avLst/>
              <a:gdLst/>
              <a:ahLst/>
              <a:cxnLst/>
              <a:rect l="l" t="t" r="r" b="b"/>
              <a:pathLst>
                <a:path w="399" h="1064" fill="none" extrusionOk="0">
                  <a:moveTo>
                    <a:pt x="399" y="0"/>
                  </a:moveTo>
                  <a:cubicBezTo>
                    <a:pt x="399" y="0"/>
                    <a:pt x="0" y="372"/>
                    <a:pt x="0" y="572"/>
                  </a:cubicBezTo>
                  <a:cubicBezTo>
                    <a:pt x="0" y="758"/>
                    <a:pt x="146" y="917"/>
                    <a:pt x="53" y="1064"/>
                  </a:cubicBezTo>
                </a:path>
              </a:pathLst>
            </a:custGeom>
            <a:noFill/>
            <a:ln w="2000" cap="flat" cmpd="sng">
              <a:solidFill>
                <a:srgbClr val="DB4646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78"/>
            <p:cNvSpPr/>
            <p:nvPr/>
          </p:nvSpPr>
          <p:spPr>
            <a:xfrm flipH="1">
              <a:off x="6294595" y="1261801"/>
              <a:ext cx="650740" cy="746356"/>
            </a:xfrm>
            <a:custGeom>
              <a:avLst/>
              <a:gdLst/>
              <a:ahLst/>
              <a:cxnLst/>
              <a:rect l="l" t="t" r="r" b="b"/>
              <a:pathLst>
                <a:path w="9147" h="10491" extrusionOk="0">
                  <a:moveTo>
                    <a:pt x="0" y="0"/>
                  </a:moveTo>
                  <a:lnTo>
                    <a:pt x="479" y="6168"/>
                  </a:lnTo>
                  <a:cubicBezTo>
                    <a:pt x="479" y="6168"/>
                    <a:pt x="1702" y="9079"/>
                    <a:pt x="3377" y="10103"/>
                  </a:cubicBezTo>
                  <a:cubicBezTo>
                    <a:pt x="3808" y="10365"/>
                    <a:pt x="4267" y="10490"/>
                    <a:pt x="4722" y="10490"/>
                  </a:cubicBezTo>
                  <a:cubicBezTo>
                    <a:pt x="6020" y="10490"/>
                    <a:pt x="7285" y="9472"/>
                    <a:pt x="7777" y="7710"/>
                  </a:cubicBezTo>
                  <a:cubicBezTo>
                    <a:pt x="8442" y="5344"/>
                    <a:pt x="9146" y="2898"/>
                    <a:pt x="9146" y="2898"/>
                  </a:cubicBezTo>
                  <a:cubicBezTo>
                    <a:pt x="8415" y="2327"/>
                    <a:pt x="7684" y="1755"/>
                    <a:pt x="7684" y="1755"/>
                  </a:cubicBezTo>
                  <a:lnTo>
                    <a:pt x="4533" y="5995"/>
                  </a:lnTo>
                  <a:cubicBezTo>
                    <a:pt x="4533" y="5995"/>
                    <a:pt x="2832" y="3643"/>
                    <a:pt x="2194" y="2566"/>
                  </a:cubicBezTo>
                  <a:cubicBezTo>
                    <a:pt x="1556" y="1476"/>
                    <a:pt x="452" y="173"/>
                    <a:pt x="0" y="0"/>
                  </a:cubicBezTo>
                  <a:close/>
                </a:path>
              </a:pathLst>
            </a:custGeom>
            <a:solidFill>
              <a:srgbClr val="536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78"/>
            <p:cNvSpPr/>
            <p:nvPr/>
          </p:nvSpPr>
          <p:spPr>
            <a:xfrm flipH="1">
              <a:off x="6649241" y="1699612"/>
              <a:ext cx="90849" cy="70075"/>
            </a:xfrm>
            <a:custGeom>
              <a:avLst/>
              <a:gdLst/>
              <a:ahLst/>
              <a:cxnLst/>
              <a:rect l="l" t="t" r="r" b="b"/>
              <a:pathLst>
                <a:path w="1277" h="985" fill="none" extrusionOk="0">
                  <a:moveTo>
                    <a:pt x="1276" y="1"/>
                  </a:moveTo>
                  <a:lnTo>
                    <a:pt x="0" y="985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78"/>
            <p:cNvSpPr/>
            <p:nvPr/>
          </p:nvSpPr>
          <p:spPr>
            <a:xfrm flipH="1">
              <a:off x="6702242" y="1261801"/>
              <a:ext cx="243094" cy="553275"/>
            </a:xfrm>
            <a:custGeom>
              <a:avLst/>
              <a:gdLst/>
              <a:ahLst/>
              <a:cxnLst/>
              <a:rect l="l" t="t" r="r" b="b"/>
              <a:pathLst>
                <a:path w="3417" h="7777" extrusionOk="0">
                  <a:moveTo>
                    <a:pt x="0" y="0"/>
                  </a:moveTo>
                  <a:lnTo>
                    <a:pt x="479" y="6168"/>
                  </a:lnTo>
                  <a:cubicBezTo>
                    <a:pt x="479" y="6168"/>
                    <a:pt x="785" y="6913"/>
                    <a:pt x="1303" y="7777"/>
                  </a:cubicBezTo>
                  <a:cubicBezTo>
                    <a:pt x="1489" y="6009"/>
                    <a:pt x="2632" y="4945"/>
                    <a:pt x="3417" y="4414"/>
                  </a:cubicBezTo>
                  <a:cubicBezTo>
                    <a:pt x="2965" y="3762"/>
                    <a:pt x="2473" y="3031"/>
                    <a:pt x="2194" y="2553"/>
                  </a:cubicBezTo>
                  <a:cubicBezTo>
                    <a:pt x="1556" y="1476"/>
                    <a:pt x="452" y="173"/>
                    <a:pt x="0" y="0"/>
                  </a:cubicBez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78"/>
            <p:cNvSpPr/>
            <p:nvPr/>
          </p:nvSpPr>
          <p:spPr>
            <a:xfrm flipH="1">
              <a:off x="6936728" y="1259880"/>
              <a:ext cx="313169" cy="616663"/>
            </a:xfrm>
            <a:custGeom>
              <a:avLst/>
              <a:gdLst/>
              <a:ahLst/>
              <a:cxnLst/>
              <a:rect l="l" t="t" r="r" b="b"/>
              <a:pathLst>
                <a:path w="4402" h="8668" extrusionOk="0">
                  <a:moveTo>
                    <a:pt x="3657" y="1"/>
                  </a:moveTo>
                  <a:lnTo>
                    <a:pt x="1" y="187"/>
                  </a:lnTo>
                  <a:lnTo>
                    <a:pt x="1530" y="8668"/>
                  </a:lnTo>
                  <a:lnTo>
                    <a:pt x="4401" y="8375"/>
                  </a:lnTo>
                  <a:lnTo>
                    <a:pt x="3657" y="1"/>
                  </a:lnTo>
                  <a:close/>
                </a:path>
              </a:pathLst>
            </a:custGeom>
            <a:solidFill>
              <a:srgbClr val="FFF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78"/>
            <p:cNvSpPr/>
            <p:nvPr/>
          </p:nvSpPr>
          <p:spPr>
            <a:xfrm flipH="1">
              <a:off x="6923495" y="846471"/>
              <a:ext cx="297020" cy="315161"/>
            </a:xfrm>
            <a:custGeom>
              <a:avLst/>
              <a:gdLst/>
              <a:ahLst/>
              <a:cxnLst/>
              <a:rect l="l" t="t" r="r" b="b"/>
              <a:pathLst>
                <a:path w="4175" h="4430" extrusionOk="0">
                  <a:moveTo>
                    <a:pt x="1424" y="0"/>
                  </a:moveTo>
                  <a:cubicBezTo>
                    <a:pt x="1347" y="0"/>
                    <a:pt x="1271" y="1"/>
                    <a:pt x="1196" y="3"/>
                  </a:cubicBezTo>
                  <a:lnTo>
                    <a:pt x="0" y="1611"/>
                  </a:lnTo>
                  <a:lnTo>
                    <a:pt x="625" y="3818"/>
                  </a:lnTo>
                  <a:lnTo>
                    <a:pt x="2154" y="4429"/>
                  </a:lnTo>
                  <a:lnTo>
                    <a:pt x="3642" y="4429"/>
                  </a:lnTo>
                  <a:cubicBezTo>
                    <a:pt x="4174" y="3685"/>
                    <a:pt x="3629" y="2568"/>
                    <a:pt x="3536" y="2236"/>
                  </a:cubicBezTo>
                  <a:cubicBezTo>
                    <a:pt x="3456" y="1904"/>
                    <a:pt x="3549" y="1226"/>
                    <a:pt x="3190" y="614"/>
                  </a:cubicBezTo>
                  <a:cubicBezTo>
                    <a:pt x="2879" y="76"/>
                    <a:pt x="2116" y="0"/>
                    <a:pt x="1424" y="0"/>
                  </a:cubicBez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78"/>
            <p:cNvSpPr/>
            <p:nvPr/>
          </p:nvSpPr>
          <p:spPr>
            <a:xfrm flipH="1">
              <a:off x="6974576" y="898618"/>
              <a:ext cx="275321" cy="488038"/>
            </a:xfrm>
            <a:custGeom>
              <a:avLst/>
              <a:gdLst/>
              <a:ahLst/>
              <a:cxnLst/>
              <a:rect l="l" t="t" r="r" b="b"/>
              <a:pathLst>
                <a:path w="3870" h="6860" extrusionOk="0">
                  <a:moveTo>
                    <a:pt x="2779" y="1"/>
                  </a:moveTo>
                  <a:lnTo>
                    <a:pt x="1477" y="346"/>
                  </a:lnTo>
                  <a:lnTo>
                    <a:pt x="692" y="1782"/>
                  </a:lnTo>
                  <a:cubicBezTo>
                    <a:pt x="692" y="1782"/>
                    <a:pt x="932" y="3032"/>
                    <a:pt x="732" y="3603"/>
                  </a:cubicBezTo>
                  <a:cubicBezTo>
                    <a:pt x="546" y="4175"/>
                    <a:pt x="1" y="4534"/>
                    <a:pt x="1" y="4534"/>
                  </a:cubicBezTo>
                  <a:lnTo>
                    <a:pt x="360" y="5424"/>
                  </a:lnTo>
                  <a:lnTo>
                    <a:pt x="2660" y="6860"/>
                  </a:lnTo>
                  <a:cubicBezTo>
                    <a:pt x="3085" y="6129"/>
                    <a:pt x="3298" y="4946"/>
                    <a:pt x="3298" y="4946"/>
                  </a:cubicBezTo>
                  <a:lnTo>
                    <a:pt x="2660" y="4387"/>
                  </a:lnTo>
                  <a:lnTo>
                    <a:pt x="2859" y="3178"/>
                  </a:lnTo>
                  <a:cubicBezTo>
                    <a:pt x="2859" y="3178"/>
                    <a:pt x="3550" y="3058"/>
                    <a:pt x="3710" y="2340"/>
                  </a:cubicBezTo>
                  <a:cubicBezTo>
                    <a:pt x="3869" y="1623"/>
                    <a:pt x="3497" y="1197"/>
                    <a:pt x="3497" y="1197"/>
                  </a:cubicBezTo>
                  <a:cubicBezTo>
                    <a:pt x="3484" y="280"/>
                    <a:pt x="2779" y="1"/>
                    <a:pt x="2779" y="1"/>
                  </a:cubicBezTo>
                  <a:close/>
                </a:path>
              </a:pathLst>
            </a:custGeom>
            <a:solidFill>
              <a:srgbClr val="F7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78"/>
            <p:cNvSpPr/>
            <p:nvPr/>
          </p:nvSpPr>
          <p:spPr>
            <a:xfrm flipH="1">
              <a:off x="7046501" y="1090632"/>
              <a:ext cx="71925" cy="65309"/>
            </a:xfrm>
            <a:custGeom>
              <a:avLst/>
              <a:gdLst/>
              <a:ahLst/>
              <a:cxnLst/>
              <a:rect l="l" t="t" r="r" b="b"/>
              <a:pathLst>
                <a:path w="1011" h="918" extrusionOk="0">
                  <a:moveTo>
                    <a:pt x="1" y="0"/>
                  </a:moveTo>
                  <a:cubicBezTo>
                    <a:pt x="1" y="1"/>
                    <a:pt x="134" y="838"/>
                    <a:pt x="931" y="917"/>
                  </a:cubicBezTo>
                  <a:lnTo>
                    <a:pt x="1011" y="479"/>
                  </a:lnTo>
                  <a:lnTo>
                    <a:pt x="1011" y="479"/>
                  </a:lnTo>
                  <a:cubicBezTo>
                    <a:pt x="945" y="500"/>
                    <a:pt x="876" y="510"/>
                    <a:pt x="807" y="510"/>
                  </a:cubicBezTo>
                  <a:cubicBezTo>
                    <a:pt x="483" y="510"/>
                    <a:pt x="143" y="296"/>
                    <a:pt x="1" y="0"/>
                  </a:cubicBezTo>
                  <a:close/>
                </a:path>
              </a:pathLst>
            </a:custGeom>
            <a:solidFill>
              <a:srgbClr val="DB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78"/>
            <p:cNvSpPr/>
            <p:nvPr/>
          </p:nvSpPr>
          <p:spPr>
            <a:xfrm flipH="1">
              <a:off x="6822331" y="1210721"/>
              <a:ext cx="685743" cy="1056253"/>
            </a:xfrm>
            <a:custGeom>
              <a:avLst/>
              <a:gdLst/>
              <a:ahLst/>
              <a:cxnLst/>
              <a:rect l="l" t="t" r="r" b="b"/>
              <a:pathLst>
                <a:path w="9639" h="14847" extrusionOk="0">
                  <a:moveTo>
                    <a:pt x="6289" y="0"/>
                  </a:moveTo>
                  <a:lnTo>
                    <a:pt x="6289" y="0"/>
                  </a:lnTo>
                  <a:cubicBezTo>
                    <a:pt x="7538" y="891"/>
                    <a:pt x="7751" y="4055"/>
                    <a:pt x="7658" y="5185"/>
                  </a:cubicBezTo>
                  <a:cubicBezTo>
                    <a:pt x="7551" y="6315"/>
                    <a:pt x="6701" y="8654"/>
                    <a:pt x="6701" y="8654"/>
                  </a:cubicBezTo>
                  <a:lnTo>
                    <a:pt x="4122" y="1117"/>
                  </a:lnTo>
                  <a:lnTo>
                    <a:pt x="3776" y="27"/>
                  </a:lnTo>
                  <a:cubicBezTo>
                    <a:pt x="2660" y="373"/>
                    <a:pt x="1197" y="1463"/>
                    <a:pt x="1197" y="1463"/>
                  </a:cubicBezTo>
                  <a:lnTo>
                    <a:pt x="1410" y="7511"/>
                  </a:lnTo>
                  <a:lnTo>
                    <a:pt x="1" y="14344"/>
                  </a:lnTo>
                  <a:cubicBezTo>
                    <a:pt x="1761" y="14722"/>
                    <a:pt x="3477" y="14847"/>
                    <a:pt x="4959" y="14847"/>
                  </a:cubicBezTo>
                  <a:cubicBezTo>
                    <a:pt x="5457" y="14847"/>
                    <a:pt x="5930" y="14832"/>
                    <a:pt x="6368" y="14809"/>
                  </a:cubicBezTo>
                  <a:lnTo>
                    <a:pt x="6568" y="13068"/>
                  </a:lnTo>
                  <a:cubicBezTo>
                    <a:pt x="6568" y="13068"/>
                    <a:pt x="6714" y="14264"/>
                    <a:pt x="6794" y="14782"/>
                  </a:cubicBezTo>
                  <a:cubicBezTo>
                    <a:pt x="8416" y="14676"/>
                    <a:pt x="9466" y="14450"/>
                    <a:pt x="9466" y="14450"/>
                  </a:cubicBezTo>
                  <a:lnTo>
                    <a:pt x="8548" y="8947"/>
                  </a:lnTo>
                  <a:cubicBezTo>
                    <a:pt x="8548" y="8947"/>
                    <a:pt x="9226" y="5916"/>
                    <a:pt x="9439" y="4507"/>
                  </a:cubicBezTo>
                  <a:cubicBezTo>
                    <a:pt x="9638" y="3084"/>
                    <a:pt x="7910" y="718"/>
                    <a:pt x="7910" y="718"/>
                  </a:cubicBezTo>
                  <a:lnTo>
                    <a:pt x="6289" y="0"/>
                  </a:lnTo>
                  <a:close/>
                </a:path>
              </a:pathLst>
            </a:custGeom>
            <a:solidFill>
              <a:srgbClr val="536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78"/>
            <p:cNvSpPr/>
            <p:nvPr/>
          </p:nvSpPr>
          <p:spPr>
            <a:xfrm flipH="1">
              <a:off x="6896105" y="1955938"/>
              <a:ext cx="135313" cy="145700"/>
            </a:xfrm>
            <a:custGeom>
              <a:avLst/>
              <a:gdLst/>
              <a:ahLst/>
              <a:cxnLst/>
              <a:rect l="l" t="t" r="r" b="b"/>
              <a:pathLst>
                <a:path w="1902" h="2048" extrusionOk="0">
                  <a:moveTo>
                    <a:pt x="1" y="0"/>
                  </a:moveTo>
                  <a:lnTo>
                    <a:pt x="1" y="1330"/>
                  </a:lnTo>
                  <a:cubicBezTo>
                    <a:pt x="1" y="1729"/>
                    <a:pt x="333" y="2048"/>
                    <a:pt x="732" y="2048"/>
                  </a:cubicBezTo>
                  <a:lnTo>
                    <a:pt x="1171" y="2048"/>
                  </a:lnTo>
                  <a:cubicBezTo>
                    <a:pt x="1569" y="2048"/>
                    <a:pt x="1902" y="1729"/>
                    <a:pt x="1902" y="1330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FFF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78"/>
            <p:cNvSpPr/>
            <p:nvPr/>
          </p:nvSpPr>
          <p:spPr>
            <a:xfrm flipH="1">
              <a:off x="6996345" y="1971092"/>
              <a:ext cx="97465" cy="90849"/>
            </a:xfrm>
            <a:custGeom>
              <a:avLst/>
              <a:gdLst/>
              <a:ahLst/>
              <a:cxnLst/>
              <a:rect l="l" t="t" r="r" b="b"/>
              <a:pathLst>
                <a:path w="1370" h="1277" fill="none" extrusionOk="0">
                  <a:moveTo>
                    <a:pt x="1370" y="638"/>
                  </a:moveTo>
                  <a:cubicBezTo>
                    <a:pt x="1370" y="997"/>
                    <a:pt x="1064" y="1276"/>
                    <a:pt x="692" y="1276"/>
                  </a:cubicBezTo>
                  <a:cubicBezTo>
                    <a:pt x="319" y="1276"/>
                    <a:pt x="0" y="997"/>
                    <a:pt x="0" y="638"/>
                  </a:cubicBezTo>
                  <a:cubicBezTo>
                    <a:pt x="0" y="279"/>
                    <a:pt x="319" y="0"/>
                    <a:pt x="692" y="0"/>
                  </a:cubicBezTo>
                  <a:cubicBezTo>
                    <a:pt x="1064" y="0"/>
                    <a:pt x="1370" y="279"/>
                    <a:pt x="1370" y="638"/>
                  </a:cubicBezTo>
                  <a:close/>
                </a:path>
              </a:pathLst>
            </a:custGeom>
            <a:noFill/>
            <a:ln w="4650" cap="flat" cmpd="sng">
              <a:solidFill>
                <a:srgbClr val="FFF0DE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78"/>
            <p:cNvSpPr/>
            <p:nvPr/>
          </p:nvSpPr>
          <p:spPr>
            <a:xfrm flipH="1">
              <a:off x="6018434" y="981670"/>
              <a:ext cx="313176" cy="373838"/>
            </a:xfrm>
            <a:custGeom>
              <a:avLst/>
              <a:gdLst/>
              <a:ahLst/>
              <a:cxnLst/>
              <a:rect l="l" t="t" r="r" b="b"/>
              <a:pathLst>
                <a:path w="2540" h="3032" fill="none" extrusionOk="0">
                  <a:moveTo>
                    <a:pt x="1" y="3031"/>
                  </a:moveTo>
                  <a:lnTo>
                    <a:pt x="2540" y="1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78"/>
            <p:cNvSpPr/>
            <p:nvPr/>
          </p:nvSpPr>
          <p:spPr>
            <a:xfrm flipH="1">
              <a:off x="7042659" y="1502974"/>
              <a:ext cx="465414" cy="763999"/>
            </a:xfrm>
            <a:custGeom>
              <a:avLst/>
              <a:gdLst/>
              <a:ahLst/>
              <a:cxnLst/>
              <a:rect l="l" t="t" r="r" b="b"/>
              <a:pathLst>
                <a:path w="6542" h="10739" extrusionOk="0">
                  <a:moveTo>
                    <a:pt x="1290" y="0"/>
                  </a:moveTo>
                  <a:lnTo>
                    <a:pt x="1410" y="3403"/>
                  </a:lnTo>
                  <a:lnTo>
                    <a:pt x="1" y="10236"/>
                  </a:lnTo>
                  <a:cubicBezTo>
                    <a:pt x="1761" y="10614"/>
                    <a:pt x="3477" y="10739"/>
                    <a:pt x="4953" y="10739"/>
                  </a:cubicBezTo>
                  <a:cubicBezTo>
                    <a:pt x="5450" y="10739"/>
                    <a:pt x="5920" y="10724"/>
                    <a:pt x="6355" y="10701"/>
                  </a:cubicBezTo>
                  <a:lnTo>
                    <a:pt x="6541" y="9119"/>
                  </a:lnTo>
                  <a:cubicBezTo>
                    <a:pt x="4135" y="6527"/>
                    <a:pt x="2048" y="1848"/>
                    <a:pt x="1290" y="0"/>
                  </a:cubicBez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78"/>
            <p:cNvSpPr/>
            <p:nvPr/>
          </p:nvSpPr>
          <p:spPr>
            <a:xfrm flipH="1">
              <a:off x="6920721" y="2155493"/>
              <a:ext cx="118239" cy="106927"/>
            </a:xfrm>
            <a:custGeom>
              <a:avLst/>
              <a:gdLst/>
              <a:ahLst/>
              <a:cxnLst/>
              <a:rect l="l" t="t" r="r" b="b"/>
              <a:pathLst>
                <a:path w="1662" h="1503" extrusionOk="0">
                  <a:moveTo>
                    <a:pt x="0" y="0"/>
                  </a:moveTo>
                  <a:lnTo>
                    <a:pt x="0" y="0"/>
                  </a:lnTo>
                  <a:cubicBezTo>
                    <a:pt x="40" y="359"/>
                    <a:pt x="147" y="1117"/>
                    <a:pt x="200" y="1502"/>
                  </a:cubicBezTo>
                  <a:cubicBezTo>
                    <a:pt x="758" y="1462"/>
                    <a:pt x="1263" y="1409"/>
                    <a:pt x="1662" y="1356"/>
                  </a:cubicBezTo>
                  <a:cubicBezTo>
                    <a:pt x="1104" y="1050"/>
                    <a:pt x="532" y="572"/>
                    <a:pt x="0" y="0"/>
                  </a:cubicBez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78"/>
            <p:cNvSpPr/>
            <p:nvPr/>
          </p:nvSpPr>
          <p:spPr>
            <a:xfrm flipH="1">
              <a:off x="7040809" y="1987383"/>
              <a:ext cx="219475" cy="90636"/>
            </a:xfrm>
            <a:custGeom>
              <a:avLst/>
              <a:gdLst/>
              <a:ahLst/>
              <a:cxnLst/>
              <a:rect l="l" t="t" r="r" b="b"/>
              <a:pathLst>
                <a:path w="3085" h="1274" extrusionOk="0">
                  <a:moveTo>
                    <a:pt x="2607" y="0"/>
                  </a:moveTo>
                  <a:cubicBezTo>
                    <a:pt x="2556" y="0"/>
                    <a:pt x="2502" y="3"/>
                    <a:pt x="2447" y="10"/>
                  </a:cubicBezTo>
                  <a:cubicBezTo>
                    <a:pt x="2128" y="50"/>
                    <a:pt x="1928" y="157"/>
                    <a:pt x="1689" y="196"/>
                  </a:cubicBezTo>
                  <a:cubicBezTo>
                    <a:pt x="1673" y="198"/>
                    <a:pt x="1651" y="199"/>
                    <a:pt x="1625" y="199"/>
                  </a:cubicBezTo>
                  <a:cubicBezTo>
                    <a:pt x="1285" y="199"/>
                    <a:pt x="174" y="50"/>
                    <a:pt x="174" y="50"/>
                  </a:cubicBezTo>
                  <a:lnTo>
                    <a:pt x="1" y="1220"/>
                  </a:lnTo>
                  <a:lnTo>
                    <a:pt x="1689" y="1087"/>
                  </a:lnTo>
                  <a:cubicBezTo>
                    <a:pt x="1908" y="1224"/>
                    <a:pt x="2279" y="1273"/>
                    <a:pt x="2528" y="1273"/>
                  </a:cubicBezTo>
                  <a:cubicBezTo>
                    <a:pt x="2640" y="1273"/>
                    <a:pt x="2728" y="1263"/>
                    <a:pt x="2766" y="1247"/>
                  </a:cubicBezTo>
                  <a:cubicBezTo>
                    <a:pt x="2872" y="1180"/>
                    <a:pt x="2899" y="1114"/>
                    <a:pt x="2978" y="981"/>
                  </a:cubicBezTo>
                  <a:cubicBezTo>
                    <a:pt x="3045" y="848"/>
                    <a:pt x="2952" y="728"/>
                    <a:pt x="2992" y="662"/>
                  </a:cubicBezTo>
                  <a:cubicBezTo>
                    <a:pt x="3032" y="582"/>
                    <a:pt x="3005" y="436"/>
                    <a:pt x="3005" y="436"/>
                  </a:cubicBezTo>
                  <a:cubicBezTo>
                    <a:pt x="3005" y="436"/>
                    <a:pt x="3085" y="329"/>
                    <a:pt x="3058" y="196"/>
                  </a:cubicBezTo>
                  <a:cubicBezTo>
                    <a:pt x="3036" y="76"/>
                    <a:pt x="2851" y="0"/>
                    <a:pt x="2607" y="0"/>
                  </a:cubicBezTo>
                  <a:close/>
                </a:path>
              </a:pathLst>
            </a:custGeom>
            <a:solidFill>
              <a:srgbClr val="F7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78"/>
            <p:cNvSpPr/>
            <p:nvPr/>
          </p:nvSpPr>
          <p:spPr>
            <a:xfrm flipH="1">
              <a:off x="7044580" y="973247"/>
              <a:ext cx="14229" cy="21912"/>
            </a:xfrm>
            <a:custGeom>
              <a:avLst/>
              <a:gdLst/>
              <a:ahLst/>
              <a:cxnLst/>
              <a:rect l="l" t="t" r="r" b="b"/>
              <a:pathLst>
                <a:path w="200" h="308" extrusionOk="0">
                  <a:moveTo>
                    <a:pt x="94" y="0"/>
                  </a:moveTo>
                  <a:cubicBezTo>
                    <a:pt x="89" y="0"/>
                    <a:pt x="85" y="1"/>
                    <a:pt x="80" y="2"/>
                  </a:cubicBezTo>
                  <a:cubicBezTo>
                    <a:pt x="40" y="2"/>
                    <a:pt x="0" y="82"/>
                    <a:pt x="13" y="161"/>
                  </a:cubicBezTo>
                  <a:cubicBezTo>
                    <a:pt x="27" y="254"/>
                    <a:pt x="80" y="308"/>
                    <a:pt x="120" y="308"/>
                  </a:cubicBezTo>
                  <a:cubicBezTo>
                    <a:pt x="173" y="294"/>
                    <a:pt x="200" y="228"/>
                    <a:pt x="186" y="135"/>
                  </a:cubicBezTo>
                  <a:cubicBezTo>
                    <a:pt x="186" y="62"/>
                    <a:pt x="142" y="0"/>
                    <a:pt x="94" y="0"/>
                  </a:cubicBez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78"/>
            <p:cNvSpPr/>
            <p:nvPr/>
          </p:nvSpPr>
          <p:spPr>
            <a:xfrm flipH="1">
              <a:off x="7006732" y="967698"/>
              <a:ext cx="14300" cy="22766"/>
            </a:xfrm>
            <a:custGeom>
              <a:avLst/>
              <a:gdLst/>
              <a:ahLst/>
              <a:cxnLst/>
              <a:rect l="l" t="t" r="r" b="b"/>
              <a:pathLst>
                <a:path w="201" h="320" extrusionOk="0">
                  <a:moveTo>
                    <a:pt x="81" y="0"/>
                  </a:moveTo>
                  <a:cubicBezTo>
                    <a:pt x="28" y="13"/>
                    <a:pt x="1" y="93"/>
                    <a:pt x="14" y="173"/>
                  </a:cubicBezTo>
                  <a:cubicBezTo>
                    <a:pt x="28" y="253"/>
                    <a:pt x="67" y="319"/>
                    <a:pt x="121" y="319"/>
                  </a:cubicBezTo>
                  <a:cubicBezTo>
                    <a:pt x="174" y="306"/>
                    <a:pt x="200" y="239"/>
                    <a:pt x="187" y="146"/>
                  </a:cubicBezTo>
                  <a:cubicBezTo>
                    <a:pt x="174" y="67"/>
                    <a:pt x="134" y="0"/>
                    <a:pt x="81" y="0"/>
                  </a:cubicBez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78"/>
            <p:cNvSpPr/>
            <p:nvPr/>
          </p:nvSpPr>
          <p:spPr>
            <a:xfrm flipH="1">
              <a:off x="7042659" y="954465"/>
              <a:ext cx="28457" cy="9462"/>
            </a:xfrm>
            <a:custGeom>
              <a:avLst/>
              <a:gdLst/>
              <a:ahLst/>
              <a:cxnLst/>
              <a:rect l="l" t="t" r="r" b="b"/>
              <a:pathLst>
                <a:path w="400" h="133" fill="none" extrusionOk="0">
                  <a:moveTo>
                    <a:pt x="0" y="133"/>
                  </a:moveTo>
                  <a:cubicBezTo>
                    <a:pt x="0" y="133"/>
                    <a:pt x="133" y="0"/>
                    <a:pt x="399" y="13"/>
                  </a:cubicBez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78"/>
            <p:cNvSpPr/>
            <p:nvPr/>
          </p:nvSpPr>
          <p:spPr>
            <a:xfrm flipH="1">
              <a:off x="7006732" y="945928"/>
              <a:ext cx="19920" cy="5763"/>
            </a:xfrm>
            <a:custGeom>
              <a:avLst/>
              <a:gdLst/>
              <a:ahLst/>
              <a:cxnLst/>
              <a:rect l="l" t="t" r="r" b="b"/>
              <a:pathLst>
                <a:path w="280" h="81" fill="none" extrusionOk="0">
                  <a:moveTo>
                    <a:pt x="0" y="80"/>
                  </a:moveTo>
                  <a:cubicBezTo>
                    <a:pt x="0" y="80"/>
                    <a:pt x="107" y="0"/>
                    <a:pt x="279" y="67"/>
                  </a:cubicBez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78"/>
            <p:cNvSpPr/>
            <p:nvPr/>
          </p:nvSpPr>
          <p:spPr>
            <a:xfrm flipH="1">
              <a:off x="7012423" y="976164"/>
              <a:ext cx="17074" cy="38844"/>
            </a:xfrm>
            <a:custGeom>
              <a:avLst/>
              <a:gdLst/>
              <a:ahLst/>
              <a:cxnLst/>
              <a:rect l="l" t="t" r="r" b="b"/>
              <a:pathLst>
                <a:path w="240" h="546" fill="none" extrusionOk="0">
                  <a:moveTo>
                    <a:pt x="0" y="1"/>
                  </a:moveTo>
                  <a:lnTo>
                    <a:pt x="80" y="346"/>
                  </a:lnTo>
                  <a:cubicBezTo>
                    <a:pt x="80" y="346"/>
                    <a:pt x="240" y="346"/>
                    <a:pt x="240" y="426"/>
                  </a:cubicBezTo>
                  <a:cubicBezTo>
                    <a:pt x="240" y="493"/>
                    <a:pt x="107" y="546"/>
                    <a:pt x="107" y="546"/>
                  </a:cubicBezTo>
                </a:path>
              </a:pathLst>
            </a:custGeom>
            <a:noFill/>
            <a:ln w="2000" cap="flat" cmpd="sng">
              <a:solidFill>
                <a:srgbClr val="DB4646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78"/>
            <p:cNvSpPr/>
            <p:nvPr/>
          </p:nvSpPr>
          <p:spPr>
            <a:xfrm flipH="1">
              <a:off x="6999191" y="1032011"/>
              <a:ext cx="70075" cy="11383"/>
            </a:xfrm>
            <a:custGeom>
              <a:avLst/>
              <a:gdLst/>
              <a:ahLst/>
              <a:cxnLst/>
              <a:rect l="l" t="t" r="r" b="b"/>
              <a:pathLst>
                <a:path w="985" h="160" fill="none" extrusionOk="0">
                  <a:moveTo>
                    <a:pt x="985" y="0"/>
                  </a:moveTo>
                  <a:cubicBezTo>
                    <a:pt x="985" y="0"/>
                    <a:pt x="679" y="160"/>
                    <a:pt x="1" y="27"/>
                  </a:cubicBezTo>
                </a:path>
              </a:pathLst>
            </a:custGeom>
            <a:noFill/>
            <a:ln w="2000" cap="flat" cmpd="sng">
              <a:solidFill>
                <a:srgbClr val="DB4646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78"/>
            <p:cNvSpPr/>
            <p:nvPr/>
          </p:nvSpPr>
          <p:spPr>
            <a:xfrm flipH="1">
              <a:off x="7051196" y="847111"/>
              <a:ext cx="298941" cy="331809"/>
            </a:xfrm>
            <a:custGeom>
              <a:avLst/>
              <a:gdLst/>
              <a:ahLst/>
              <a:cxnLst/>
              <a:rect l="l" t="t" r="r" b="b"/>
              <a:pathLst>
                <a:path w="4202" h="4664" extrusionOk="0">
                  <a:moveTo>
                    <a:pt x="2977" y="0"/>
                  </a:moveTo>
                  <a:cubicBezTo>
                    <a:pt x="2498" y="0"/>
                    <a:pt x="1949" y="167"/>
                    <a:pt x="1756" y="645"/>
                  </a:cubicBezTo>
                  <a:cubicBezTo>
                    <a:pt x="1516" y="1243"/>
                    <a:pt x="1490" y="1522"/>
                    <a:pt x="1224" y="2147"/>
                  </a:cubicBezTo>
                  <a:cubicBezTo>
                    <a:pt x="958" y="2772"/>
                    <a:pt x="1" y="4221"/>
                    <a:pt x="772" y="4513"/>
                  </a:cubicBezTo>
                  <a:cubicBezTo>
                    <a:pt x="1070" y="4628"/>
                    <a:pt x="1544" y="4663"/>
                    <a:pt x="2010" y="4663"/>
                  </a:cubicBezTo>
                  <a:cubicBezTo>
                    <a:pt x="2730" y="4663"/>
                    <a:pt x="3431" y="4580"/>
                    <a:pt x="3431" y="4580"/>
                  </a:cubicBezTo>
                  <a:cubicBezTo>
                    <a:pt x="3151" y="4247"/>
                    <a:pt x="3205" y="3250"/>
                    <a:pt x="3205" y="3250"/>
                  </a:cubicBezTo>
                  <a:cubicBezTo>
                    <a:pt x="2707" y="3224"/>
                    <a:pt x="2764" y="2346"/>
                    <a:pt x="3046" y="2346"/>
                  </a:cubicBezTo>
                  <a:cubicBezTo>
                    <a:pt x="3050" y="2346"/>
                    <a:pt x="3054" y="2346"/>
                    <a:pt x="3058" y="2347"/>
                  </a:cubicBezTo>
                  <a:cubicBezTo>
                    <a:pt x="3337" y="2360"/>
                    <a:pt x="3364" y="2812"/>
                    <a:pt x="3364" y="2812"/>
                  </a:cubicBezTo>
                  <a:cubicBezTo>
                    <a:pt x="4002" y="2466"/>
                    <a:pt x="3524" y="1988"/>
                    <a:pt x="3603" y="1522"/>
                  </a:cubicBezTo>
                  <a:cubicBezTo>
                    <a:pt x="3696" y="1057"/>
                    <a:pt x="4202" y="778"/>
                    <a:pt x="4202" y="778"/>
                  </a:cubicBezTo>
                  <a:cubicBezTo>
                    <a:pt x="4202" y="778"/>
                    <a:pt x="4002" y="273"/>
                    <a:pt x="3537" y="87"/>
                  </a:cubicBezTo>
                  <a:cubicBezTo>
                    <a:pt x="3389" y="33"/>
                    <a:pt x="3190" y="0"/>
                    <a:pt x="2977" y="0"/>
                  </a:cubicBez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78"/>
            <p:cNvSpPr/>
            <p:nvPr/>
          </p:nvSpPr>
          <p:spPr>
            <a:xfrm flipH="1">
              <a:off x="7031347" y="1212641"/>
              <a:ext cx="280017" cy="607201"/>
            </a:xfrm>
            <a:custGeom>
              <a:avLst/>
              <a:gdLst/>
              <a:ahLst/>
              <a:cxnLst/>
              <a:rect l="l" t="t" r="r" b="b"/>
              <a:pathLst>
                <a:path w="3936" h="8535" extrusionOk="0">
                  <a:moveTo>
                    <a:pt x="1011" y="0"/>
                  </a:moveTo>
                  <a:cubicBezTo>
                    <a:pt x="745" y="266"/>
                    <a:pt x="1" y="1808"/>
                    <a:pt x="147" y="2446"/>
                  </a:cubicBezTo>
                  <a:cubicBezTo>
                    <a:pt x="293" y="3097"/>
                    <a:pt x="2367" y="4267"/>
                    <a:pt x="2367" y="4267"/>
                  </a:cubicBezTo>
                  <a:cubicBezTo>
                    <a:pt x="2367" y="4267"/>
                    <a:pt x="1915" y="5636"/>
                    <a:pt x="2354" y="6527"/>
                  </a:cubicBezTo>
                  <a:cubicBezTo>
                    <a:pt x="2806" y="7418"/>
                    <a:pt x="3936" y="8534"/>
                    <a:pt x="3936" y="8534"/>
                  </a:cubicBezTo>
                  <a:cubicBezTo>
                    <a:pt x="3550" y="4839"/>
                    <a:pt x="1011" y="0"/>
                    <a:pt x="1011" y="0"/>
                  </a:cubicBez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78"/>
            <p:cNvSpPr/>
            <p:nvPr/>
          </p:nvSpPr>
          <p:spPr>
            <a:xfrm flipH="1">
              <a:off x="6905567" y="1210721"/>
              <a:ext cx="155162" cy="615738"/>
            </a:xfrm>
            <a:custGeom>
              <a:avLst/>
              <a:gdLst/>
              <a:ahLst/>
              <a:cxnLst/>
              <a:rect l="l" t="t" r="r" b="b"/>
              <a:pathLst>
                <a:path w="2181" h="865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064" y="1928"/>
                    <a:pt x="1170" y="3616"/>
                  </a:cubicBezTo>
                  <a:cubicBezTo>
                    <a:pt x="1290" y="5304"/>
                    <a:pt x="413" y="8654"/>
                    <a:pt x="413" y="8654"/>
                  </a:cubicBezTo>
                  <a:cubicBezTo>
                    <a:pt x="413" y="8654"/>
                    <a:pt x="1503" y="7126"/>
                    <a:pt x="1835" y="6075"/>
                  </a:cubicBezTo>
                  <a:cubicBezTo>
                    <a:pt x="2181" y="5025"/>
                    <a:pt x="1622" y="3723"/>
                    <a:pt x="1622" y="3723"/>
                  </a:cubicBezTo>
                  <a:cubicBezTo>
                    <a:pt x="1622" y="3723"/>
                    <a:pt x="2181" y="3297"/>
                    <a:pt x="2154" y="2579"/>
                  </a:cubicBezTo>
                  <a:cubicBezTo>
                    <a:pt x="2141" y="1862"/>
                    <a:pt x="785" y="200"/>
                    <a:pt x="1" y="0"/>
                  </a:cubicBez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78"/>
            <p:cNvSpPr/>
            <p:nvPr/>
          </p:nvSpPr>
          <p:spPr>
            <a:xfrm flipH="1">
              <a:off x="7176976" y="1314731"/>
              <a:ext cx="577108" cy="859330"/>
            </a:xfrm>
            <a:custGeom>
              <a:avLst/>
              <a:gdLst/>
              <a:ahLst/>
              <a:cxnLst/>
              <a:rect l="l" t="t" r="r" b="b"/>
              <a:pathLst>
                <a:path w="8112" h="12079" extrusionOk="0">
                  <a:moveTo>
                    <a:pt x="4642" y="1"/>
                  </a:moveTo>
                  <a:cubicBezTo>
                    <a:pt x="3938" y="572"/>
                    <a:pt x="2994" y="2088"/>
                    <a:pt x="2342" y="3484"/>
                  </a:cubicBezTo>
                  <a:cubicBezTo>
                    <a:pt x="1691" y="4893"/>
                    <a:pt x="654" y="7418"/>
                    <a:pt x="322" y="8801"/>
                  </a:cubicBezTo>
                  <a:cubicBezTo>
                    <a:pt x="1" y="10136"/>
                    <a:pt x="473" y="12078"/>
                    <a:pt x="2865" y="12078"/>
                  </a:cubicBezTo>
                  <a:cubicBezTo>
                    <a:pt x="2949" y="12078"/>
                    <a:pt x="3037" y="12076"/>
                    <a:pt x="3127" y="12071"/>
                  </a:cubicBezTo>
                  <a:cubicBezTo>
                    <a:pt x="5732" y="11911"/>
                    <a:pt x="8112" y="11247"/>
                    <a:pt x="8112" y="11247"/>
                  </a:cubicBezTo>
                  <a:lnTo>
                    <a:pt x="8112" y="9519"/>
                  </a:lnTo>
                  <a:lnTo>
                    <a:pt x="4376" y="9106"/>
                  </a:lnTo>
                  <a:cubicBezTo>
                    <a:pt x="4376" y="9106"/>
                    <a:pt x="4895" y="6076"/>
                    <a:pt x="5121" y="4999"/>
                  </a:cubicBezTo>
                  <a:cubicBezTo>
                    <a:pt x="5426" y="3563"/>
                    <a:pt x="5745" y="812"/>
                    <a:pt x="4642" y="1"/>
                  </a:cubicBezTo>
                  <a:close/>
                </a:path>
              </a:pathLst>
            </a:custGeom>
            <a:solidFill>
              <a:srgbClr val="536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78"/>
            <p:cNvSpPr/>
            <p:nvPr/>
          </p:nvSpPr>
          <p:spPr>
            <a:xfrm flipH="1">
              <a:off x="7442693" y="1940785"/>
              <a:ext cx="142925" cy="21841"/>
            </a:xfrm>
            <a:custGeom>
              <a:avLst/>
              <a:gdLst/>
              <a:ahLst/>
              <a:cxnLst/>
              <a:rect l="l" t="t" r="r" b="b"/>
              <a:pathLst>
                <a:path w="2009" h="307" fill="none" extrusionOk="0">
                  <a:moveTo>
                    <a:pt x="2008" y="306"/>
                  </a:moveTo>
                  <a:lnTo>
                    <a:pt x="1" y="1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78"/>
            <p:cNvSpPr/>
            <p:nvPr/>
          </p:nvSpPr>
          <p:spPr>
            <a:xfrm flipH="1">
              <a:off x="7473000" y="1917166"/>
              <a:ext cx="66234" cy="23690"/>
            </a:xfrm>
            <a:custGeom>
              <a:avLst/>
              <a:gdLst/>
              <a:ahLst/>
              <a:cxnLst/>
              <a:rect l="l" t="t" r="r" b="b"/>
              <a:pathLst>
                <a:path w="931" h="333" fill="none" extrusionOk="0">
                  <a:moveTo>
                    <a:pt x="0" y="0"/>
                  </a:moveTo>
                  <a:lnTo>
                    <a:pt x="931" y="333"/>
                  </a:lnTo>
                </a:path>
              </a:pathLst>
            </a:custGeom>
            <a:noFill/>
            <a:ln w="2000" cap="flat" cmpd="sng">
              <a:solidFill>
                <a:srgbClr val="444444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78"/>
            <p:cNvSpPr/>
            <p:nvPr/>
          </p:nvSpPr>
          <p:spPr>
            <a:xfrm flipH="1">
              <a:off x="7005807" y="1879318"/>
              <a:ext cx="71" cy="61538"/>
            </a:xfrm>
            <a:custGeom>
              <a:avLst/>
              <a:gdLst/>
              <a:ahLst/>
              <a:cxnLst/>
              <a:rect l="l" t="t" r="r" b="b"/>
              <a:pathLst>
                <a:path w="1" h="865" fill="none" extrusionOk="0">
                  <a:moveTo>
                    <a:pt x="1" y="1"/>
                  </a:moveTo>
                  <a:lnTo>
                    <a:pt x="1" y="865"/>
                  </a:lnTo>
                </a:path>
              </a:pathLst>
            </a:custGeom>
            <a:noFill/>
            <a:ln w="2000" cap="flat" cmpd="sng">
              <a:solidFill>
                <a:srgbClr val="FFF0DE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78"/>
            <p:cNvSpPr/>
            <p:nvPr/>
          </p:nvSpPr>
          <p:spPr>
            <a:xfrm flipH="1">
              <a:off x="6980267" y="1879318"/>
              <a:ext cx="71" cy="61538"/>
            </a:xfrm>
            <a:custGeom>
              <a:avLst/>
              <a:gdLst/>
              <a:ahLst/>
              <a:cxnLst/>
              <a:rect l="l" t="t" r="r" b="b"/>
              <a:pathLst>
                <a:path w="1" h="865" fill="none" extrusionOk="0">
                  <a:moveTo>
                    <a:pt x="1" y="1"/>
                  </a:moveTo>
                  <a:lnTo>
                    <a:pt x="1" y="865"/>
                  </a:lnTo>
                </a:path>
              </a:pathLst>
            </a:custGeom>
            <a:noFill/>
            <a:ln w="2000" cap="flat" cmpd="sng">
              <a:solidFill>
                <a:srgbClr val="FFF0DE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78"/>
            <p:cNvSpPr/>
            <p:nvPr/>
          </p:nvSpPr>
          <p:spPr>
            <a:xfrm flipH="1">
              <a:off x="6953802" y="1879318"/>
              <a:ext cx="71" cy="61538"/>
            </a:xfrm>
            <a:custGeom>
              <a:avLst/>
              <a:gdLst/>
              <a:ahLst/>
              <a:cxnLst/>
              <a:rect l="l" t="t" r="r" b="b"/>
              <a:pathLst>
                <a:path w="1" h="865" fill="none" extrusionOk="0">
                  <a:moveTo>
                    <a:pt x="1" y="1"/>
                  </a:moveTo>
                  <a:lnTo>
                    <a:pt x="1" y="865"/>
                  </a:lnTo>
                </a:path>
              </a:pathLst>
            </a:custGeom>
            <a:noFill/>
            <a:ln w="2000" cap="flat" cmpd="sng">
              <a:solidFill>
                <a:srgbClr val="FFF0DE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78"/>
            <p:cNvSpPr/>
            <p:nvPr/>
          </p:nvSpPr>
          <p:spPr>
            <a:xfrm flipH="1">
              <a:off x="6927337" y="1879318"/>
              <a:ext cx="71" cy="61538"/>
            </a:xfrm>
            <a:custGeom>
              <a:avLst/>
              <a:gdLst/>
              <a:ahLst/>
              <a:cxnLst/>
              <a:rect l="l" t="t" r="r" b="b"/>
              <a:pathLst>
                <a:path w="1" h="865" fill="none" extrusionOk="0">
                  <a:moveTo>
                    <a:pt x="1" y="1"/>
                  </a:moveTo>
                  <a:lnTo>
                    <a:pt x="1" y="865"/>
                  </a:lnTo>
                </a:path>
              </a:pathLst>
            </a:custGeom>
            <a:noFill/>
            <a:ln w="2000" cap="flat" cmpd="sng">
              <a:solidFill>
                <a:srgbClr val="FFF0DE"/>
              </a:solidFill>
              <a:prstDash val="solid"/>
              <a:miter lim="1329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2" name="Google Shape;1782;p78"/>
          <p:cNvGrpSpPr/>
          <p:nvPr/>
        </p:nvGrpSpPr>
        <p:grpSpPr>
          <a:xfrm>
            <a:off x="713216" y="1089406"/>
            <a:ext cx="2125152" cy="3515397"/>
            <a:chOff x="1148038" y="1194838"/>
            <a:chExt cx="1579804" cy="2598800"/>
          </a:xfrm>
        </p:grpSpPr>
        <p:sp>
          <p:nvSpPr>
            <p:cNvPr id="1783" name="Google Shape;1783;p78"/>
            <p:cNvSpPr/>
            <p:nvPr/>
          </p:nvSpPr>
          <p:spPr>
            <a:xfrm>
              <a:off x="1215998" y="1932178"/>
              <a:ext cx="1505382" cy="1372293"/>
            </a:xfrm>
            <a:custGeom>
              <a:avLst/>
              <a:gdLst/>
              <a:ahLst/>
              <a:cxnLst/>
              <a:rect l="l" t="t" r="r" b="b"/>
              <a:pathLst>
                <a:path w="18505" h="16869" extrusionOk="0">
                  <a:moveTo>
                    <a:pt x="9252" y="0"/>
                  </a:moveTo>
                  <a:cubicBezTo>
                    <a:pt x="7094" y="0"/>
                    <a:pt x="4935" y="823"/>
                    <a:pt x="3290" y="2467"/>
                  </a:cubicBezTo>
                  <a:cubicBezTo>
                    <a:pt x="1" y="5770"/>
                    <a:pt x="1" y="11102"/>
                    <a:pt x="3290" y="14392"/>
                  </a:cubicBezTo>
                  <a:cubicBezTo>
                    <a:pt x="4935" y="16043"/>
                    <a:pt x="7094" y="16869"/>
                    <a:pt x="9252" y="16869"/>
                  </a:cubicBezTo>
                  <a:cubicBezTo>
                    <a:pt x="11411" y="16869"/>
                    <a:pt x="13570" y="16043"/>
                    <a:pt x="15215" y="14392"/>
                  </a:cubicBezTo>
                  <a:cubicBezTo>
                    <a:pt x="18504" y="11102"/>
                    <a:pt x="18504" y="5770"/>
                    <a:pt x="15215" y="2467"/>
                  </a:cubicBezTo>
                  <a:cubicBezTo>
                    <a:pt x="13570" y="823"/>
                    <a:pt x="11411" y="0"/>
                    <a:pt x="92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78"/>
            <p:cNvSpPr/>
            <p:nvPr/>
          </p:nvSpPr>
          <p:spPr>
            <a:xfrm>
              <a:off x="1990734" y="3465554"/>
              <a:ext cx="350781" cy="328085"/>
            </a:xfrm>
            <a:custGeom>
              <a:avLst/>
              <a:gdLst/>
              <a:ahLst/>
              <a:cxnLst/>
              <a:rect l="l" t="t" r="r" b="b"/>
              <a:pathLst>
                <a:path w="4312" h="4033" extrusionOk="0">
                  <a:moveTo>
                    <a:pt x="1" y="0"/>
                  </a:moveTo>
                  <a:lnTo>
                    <a:pt x="545" y="2560"/>
                  </a:lnTo>
                  <a:lnTo>
                    <a:pt x="279" y="3754"/>
                  </a:lnTo>
                  <a:cubicBezTo>
                    <a:pt x="240" y="3900"/>
                    <a:pt x="359" y="4032"/>
                    <a:pt x="505" y="4032"/>
                  </a:cubicBezTo>
                  <a:lnTo>
                    <a:pt x="4060" y="4006"/>
                  </a:lnTo>
                  <a:cubicBezTo>
                    <a:pt x="4206" y="4006"/>
                    <a:pt x="4312" y="3833"/>
                    <a:pt x="4219" y="3714"/>
                  </a:cubicBezTo>
                  <a:cubicBezTo>
                    <a:pt x="4007" y="3422"/>
                    <a:pt x="3503" y="3369"/>
                    <a:pt x="3503" y="3369"/>
                  </a:cubicBezTo>
                  <a:lnTo>
                    <a:pt x="1845" y="2361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rgbClr val="F7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78"/>
            <p:cNvSpPr/>
            <p:nvPr/>
          </p:nvSpPr>
          <p:spPr>
            <a:xfrm>
              <a:off x="2010177" y="3672670"/>
              <a:ext cx="330281" cy="120967"/>
            </a:xfrm>
            <a:custGeom>
              <a:avLst/>
              <a:gdLst/>
              <a:ahLst/>
              <a:cxnLst/>
              <a:rect l="l" t="t" r="r" b="b"/>
              <a:pathLst>
                <a:path w="4060" h="1487" extrusionOk="0">
                  <a:moveTo>
                    <a:pt x="1897" y="1"/>
                  </a:moveTo>
                  <a:cubicBezTo>
                    <a:pt x="1659" y="213"/>
                    <a:pt x="1566" y="571"/>
                    <a:pt x="1566" y="571"/>
                  </a:cubicBezTo>
                  <a:lnTo>
                    <a:pt x="226" y="359"/>
                  </a:lnTo>
                  <a:lnTo>
                    <a:pt x="27" y="1208"/>
                  </a:lnTo>
                  <a:cubicBezTo>
                    <a:pt x="1" y="1354"/>
                    <a:pt x="107" y="1486"/>
                    <a:pt x="266" y="1486"/>
                  </a:cubicBezTo>
                  <a:lnTo>
                    <a:pt x="3821" y="1460"/>
                  </a:lnTo>
                  <a:cubicBezTo>
                    <a:pt x="3967" y="1460"/>
                    <a:pt x="4059" y="1287"/>
                    <a:pt x="3980" y="1168"/>
                  </a:cubicBezTo>
                  <a:cubicBezTo>
                    <a:pt x="3768" y="876"/>
                    <a:pt x="3264" y="823"/>
                    <a:pt x="3264" y="823"/>
                  </a:cubicBezTo>
                  <a:lnTo>
                    <a:pt x="1897" y="1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78"/>
            <p:cNvSpPr/>
            <p:nvPr/>
          </p:nvSpPr>
          <p:spPr>
            <a:xfrm>
              <a:off x="1245169" y="3364111"/>
              <a:ext cx="304330" cy="429528"/>
            </a:xfrm>
            <a:custGeom>
              <a:avLst/>
              <a:gdLst/>
              <a:ahLst/>
              <a:cxnLst/>
              <a:rect l="l" t="t" r="r" b="b"/>
              <a:pathLst>
                <a:path w="3741" h="5280" extrusionOk="0">
                  <a:moveTo>
                    <a:pt x="1831" y="0"/>
                  </a:moveTo>
                  <a:lnTo>
                    <a:pt x="916" y="2308"/>
                  </a:lnTo>
                  <a:lnTo>
                    <a:pt x="279" y="2719"/>
                  </a:lnTo>
                  <a:cubicBezTo>
                    <a:pt x="40" y="2865"/>
                    <a:pt x="0" y="3184"/>
                    <a:pt x="173" y="3396"/>
                  </a:cubicBezTo>
                  <a:lnTo>
                    <a:pt x="1539" y="5067"/>
                  </a:lnTo>
                  <a:cubicBezTo>
                    <a:pt x="1658" y="5200"/>
                    <a:pt x="1831" y="5279"/>
                    <a:pt x="2003" y="5279"/>
                  </a:cubicBezTo>
                  <a:lnTo>
                    <a:pt x="3489" y="5279"/>
                  </a:lnTo>
                  <a:cubicBezTo>
                    <a:pt x="3661" y="5279"/>
                    <a:pt x="3741" y="5054"/>
                    <a:pt x="3595" y="4961"/>
                  </a:cubicBezTo>
                  <a:cubicBezTo>
                    <a:pt x="3237" y="4722"/>
                    <a:pt x="2613" y="4590"/>
                    <a:pt x="2613" y="4590"/>
                  </a:cubicBezTo>
                  <a:lnTo>
                    <a:pt x="1977" y="2918"/>
                  </a:lnTo>
                  <a:lnTo>
                    <a:pt x="3250" y="610"/>
                  </a:lnTo>
                  <a:lnTo>
                    <a:pt x="1831" y="0"/>
                  </a:lnTo>
                  <a:close/>
                </a:path>
              </a:pathLst>
            </a:custGeom>
            <a:solidFill>
              <a:srgbClr val="F7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78"/>
            <p:cNvSpPr/>
            <p:nvPr/>
          </p:nvSpPr>
          <p:spPr>
            <a:xfrm>
              <a:off x="1245169" y="3565858"/>
              <a:ext cx="304330" cy="227780"/>
            </a:xfrm>
            <a:custGeom>
              <a:avLst/>
              <a:gdLst/>
              <a:ahLst/>
              <a:cxnLst/>
              <a:rect l="l" t="t" r="r" b="b"/>
              <a:pathLst>
                <a:path w="3741" h="2800" extrusionOk="0">
                  <a:moveTo>
                    <a:pt x="650" y="1"/>
                  </a:moveTo>
                  <a:lnTo>
                    <a:pt x="279" y="239"/>
                  </a:lnTo>
                  <a:cubicBezTo>
                    <a:pt x="53" y="385"/>
                    <a:pt x="0" y="704"/>
                    <a:pt x="173" y="916"/>
                  </a:cubicBezTo>
                  <a:lnTo>
                    <a:pt x="1552" y="2587"/>
                  </a:lnTo>
                  <a:cubicBezTo>
                    <a:pt x="1658" y="2720"/>
                    <a:pt x="1831" y="2799"/>
                    <a:pt x="2016" y="2799"/>
                  </a:cubicBezTo>
                  <a:lnTo>
                    <a:pt x="3489" y="2799"/>
                  </a:lnTo>
                  <a:cubicBezTo>
                    <a:pt x="3661" y="2799"/>
                    <a:pt x="3741" y="2574"/>
                    <a:pt x="3595" y="2468"/>
                  </a:cubicBezTo>
                  <a:cubicBezTo>
                    <a:pt x="3237" y="2229"/>
                    <a:pt x="2613" y="2096"/>
                    <a:pt x="2613" y="2096"/>
                  </a:cubicBezTo>
                  <a:lnTo>
                    <a:pt x="2162" y="929"/>
                  </a:lnTo>
                  <a:cubicBezTo>
                    <a:pt x="1817" y="995"/>
                    <a:pt x="1512" y="1141"/>
                    <a:pt x="1512" y="1141"/>
                  </a:cubicBezTo>
                  <a:lnTo>
                    <a:pt x="650" y="1"/>
                  </a:ln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78"/>
            <p:cNvSpPr/>
            <p:nvPr/>
          </p:nvSpPr>
          <p:spPr>
            <a:xfrm>
              <a:off x="1319603" y="2163144"/>
              <a:ext cx="833105" cy="1420046"/>
            </a:xfrm>
            <a:custGeom>
              <a:avLst/>
              <a:gdLst/>
              <a:ahLst/>
              <a:cxnLst/>
              <a:rect l="l" t="t" r="r" b="b"/>
              <a:pathLst>
                <a:path w="10241" h="17456" extrusionOk="0">
                  <a:moveTo>
                    <a:pt x="2932" y="0"/>
                  </a:moveTo>
                  <a:cubicBezTo>
                    <a:pt x="2362" y="2056"/>
                    <a:pt x="2932" y="3117"/>
                    <a:pt x="2932" y="3117"/>
                  </a:cubicBezTo>
                  <a:lnTo>
                    <a:pt x="3091" y="9298"/>
                  </a:lnTo>
                  <a:lnTo>
                    <a:pt x="1" y="15851"/>
                  </a:lnTo>
                  <a:lnTo>
                    <a:pt x="1897" y="16806"/>
                  </a:lnTo>
                  <a:lnTo>
                    <a:pt x="5293" y="10824"/>
                  </a:lnTo>
                  <a:cubicBezTo>
                    <a:pt x="5664" y="10174"/>
                    <a:pt x="5890" y="9471"/>
                    <a:pt x="5956" y="8728"/>
                  </a:cubicBezTo>
                  <a:lnTo>
                    <a:pt x="6447" y="3635"/>
                  </a:lnTo>
                  <a:lnTo>
                    <a:pt x="7097" y="8967"/>
                  </a:lnTo>
                  <a:lnTo>
                    <a:pt x="8039" y="17456"/>
                  </a:lnTo>
                  <a:lnTo>
                    <a:pt x="10240" y="17456"/>
                  </a:lnTo>
                  <a:lnTo>
                    <a:pt x="9073" y="0"/>
                  </a:lnTo>
                  <a:close/>
                </a:path>
              </a:pathLst>
            </a:custGeom>
            <a:solidFill>
              <a:srgbClr val="536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78"/>
            <p:cNvSpPr/>
            <p:nvPr/>
          </p:nvSpPr>
          <p:spPr>
            <a:xfrm>
              <a:off x="1538677" y="2163144"/>
              <a:ext cx="522267" cy="109009"/>
            </a:xfrm>
            <a:custGeom>
              <a:avLst/>
              <a:gdLst/>
              <a:ahLst/>
              <a:cxnLst/>
              <a:rect l="l" t="t" r="r" b="b"/>
              <a:pathLst>
                <a:path w="6420" h="1340" extrusionOk="0">
                  <a:moveTo>
                    <a:pt x="239" y="0"/>
                  </a:moveTo>
                  <a:cubicBezTo>
                    <a:pt x="106" y="504"/>
                    <a:pt x="27" y="955"/>
                    <a:pt x="0" y="1340"/>
                  </a:cubicBezTo>
                  <a:lnTo>
                    <a:pt x="6420" y="544"/>
                  </a:lnTo>
                  <a:lnTo>
                    <a:pt x="6380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78"/>
            <p:cNvSpPr/>
            <p:nvPr/>
          </p:nvSpPr>
          <p:spPr>
            <a:xfrm>
              <a:off x="1843980" y="2172825"/>
              <a:ext cx="15212" cy="286027"/>
            </a:xfrm>
            <a:custGeom>
              <a:avLst/>
              <a:gdLst/>
              <a:ahLst/>
              <a:cxnLst/>
              <a:rect l="l" t="t" r="r" b="b"/>
              <a:pathLst>
                <a:path w="187" h="3516" fill="none" extrusionOk="0">
                  <a:moveTo>
                    <a:pt x="187" y="1"/>
                  </a:moveTo>
                  <a:lnTo>
                    <a:pt x="1" y="3516"/>
                  </a:lnTo>
                </a:path>
              </a:pathLst>
            </a:custGeom>
            <a:noFill/>
            <a:ln w="1325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78"/>
            <p:cNvSpPr/>
            <p:nvPr/>
          </p:nvSpPr>
          <p:spPr>
            <a:xfrm>
              <a:off x="1850488" y="2182506"/>
              <a:ext cx="45393" cy="165222"/>
            </a:xfrm>
            <a:custGeom>
              <a:avLst/>
              <a:gdLst/>
              <a:ahLst/>
              <a:cxnLst/>
              <a:rect l="l" t="t" r="r" b="b"/>
              <a:pathLst>
                <a:path w="558" h="2031" fill="none" extrusionOk="0">
                  <a:moveTo>
                    <a:pt x="558" y="1"/>
                  </a:moveTo>
                  <a:lnTo>
                    <a:pt x="491" y="1301"/>
                  </a:lnTo>
                  <a:cubicBezTo>
                    <a:pt x="478" y="1526"/>
                    <a:pt x="372" y="1739"/>
                    <a:pt x="186" y="1884"/>
                  </a:cubicBezTo>
                  <a:lnTo>
                    <a:pt x="0" y="2030"/>
                  </a:lnTo>
                </a:path>
              </a:pathLst>
            </a:custGeom>
            <a:noFill/>
            <a:ln w="1325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78"/>
            <p:cNvSpPr/>
            <p:nvPr/>
          </p:nvSpPr>
          <p:spPr>
            <a:xfrm>
              <a:off x="1742619" y="2380023"/>
              <a:ext cx="186698" cy="81"/>
            </a:xfrm>
            <a:custGeom>
              <a:avLst/>
              <a:gdLst/>
              <a:ahLst/>
              <a:cxnLst/>
              <a:rect l="l" t="t" r="r" b="b"/>
              <a:pathLst>
                <a:path w="2295" h="1" fill="none" extrusionOk="0">
                  <a:moveTo>
                    <a:pt x="2295" y="0"/>
                  </a:moveTo>
                  <a:lnTo>
                    <a:pt x="0" y="0"/>
                  </a:lnTo>
                </a:path>
              </a:pathLst>
            </a:custGeom>
            <a:noFill/>
            <a:ln w="1325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78"/>
            <p:cNvSpPr/>
            <p:nvPr/>
          </p:nvSpPr>
          <p:spPr>
            <a:xfrm>
              <a:off x="1754415" y="2413458"/>
              <a:ext cx="192149" cy="23836"/>
            </a:xfrm>
            <a:custGeom>
              <a:avLst/>
              <a:gdLst/>
              <a:ahLst/>
              <a:cxnLst/>
              <a:rect l="l" t="t" r="r" b="b"/>
              <a:pathLst>
                <a:path w="2362" h="293" fill="none" extrusionOk="0">
                  <a:moveTo>
                    <a:pt x="1" y="292"/>
                  </a:moveTo>
                  <a:lnTo>
                    <a:pt x="2362" y="0"/>
                  </a:lnTo>
                </a:path>
              </a:pathLst>
            </a:custGeom>
            <a:noFill/>
            <a:ln w="1325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78"/>
            <p:cNvSpPr/>
            <p:nvPr/>
          </p:nvSpPr>
          <p:spPr>
            <a:xfrm>
              <a:off x="2004808" y="1858815"/>
              <a:ext cx="708965" cy="369410"/>
            </a:xfrm>
            <a:custGeom>
              <a:avLst/>
              <a:gdLst/>
              <a:ahLst/>
              <a:cxnLst/>
              <a:rect l="l" t="t" r="r" b="b"/>
              <a:pathLst>
                <a:path w="8715" h="4541" extrusionOk="0">
                  <a:moveTo>
                    <a:pt x="0" y="1"/>
                  </a:moveTo>
                  <a:cubicBezTo>
                    <a:pt x="0" y="1"/>
                    <a:pt x="133" y="438"/>
                    <a:pt x="425" y="1645"/>
                  </a:cubicBezTo>
                  <a:cubicBezTo>
                    <a:pt x="717" y="2853"/>
                    <a:pt x="1101" y="3569"/>
                    <a:pt x="2375" y="3754"/>
                  </a:cubicBezTo>
                  <a:cubicBezTo>
                    <a:pt x="3263" y="3900"/>
                    <a:pt x="7057" y="4006"/>
                    <a:pt x="7057" y="4006"/>
                  </a:cubicBezTo>
                  <a:cubicBezTo>
                    <a:pt x="7057" y="4006"/>
                    <a:pt x="7097" y="4232"/>
                    <a:pt x="7495" y="4232"/>
                  </a:cubicBezTo>
                  <a:lnTo>
                    <a:pt x="8304" y="4232"/>
                  </a:lnTo>
                  <a:cubicBezTo>
                    <a:pt x="8304" y="4232"/>
                    <a:pt x="8505" y="4540"/>
                    <a:pt x="8606" y="4540"/>
                  </a:cubicBezTo>
                  <a:cubicBezTo>
                    <a:pt x="8611" y="4540"/>
                    <a:pt x="8617" y="4539"/>
                    <a:pt x="8622" y="4537"/>
                  </a:cubicBezTo>
                  <a:cubicBezTo>
                    <a:pt x="8715" y="4497"/>
                    <a:pt x="8542" y="4259"/>
                    <a:pt x="8423" y="4073"/>
                  </a:cubicBezTo>
                  <a:cubicBezTo>
                    <a:pt x="8290" y="3900"/>
                    <a:pt x="7481" y="3622"/>
                    <a:pt x="7481" y="3622"/>
                  </a:cubicBezTo>
                  <a:lnTo>
                    <a:pt x="3104" y="1460"/>
                  </a:lnTo>
                  <a:lnTo>
                    <a:pt x="2507" y="1"/>
                  </a:lnTo>
                  <a:close/>
                </a:path>
              </a:pathLst>
            </a:custGeom>
            <a:solidFill>
              <a:srgbClr val="F7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78"/>
            <p:cNvSpPr/>
            <p:nvPr/>
          </p:nvSpPr>
          <p:spPr>
            <a:xfrm>
              <a:off x="2004808" y="1858815"/>
              <a:ext cx="218018" cy="118771"/>
            </a:xfrm>
            <a:custGeom>
              <a:avLst/>
              <a:gdLst/>
              <a:ahLst/>
              <a:cxnLst/>
              <a:rect l="l" t="t" r="r" b="b"/>
              <a:pathLst>
                <a:path w="2680" h="1460" extrusionOk="0">
                  <a:moveTo>
                    <a:pt x="0" y="1"/>
                  </a:moveTo>
                  <a:cubicBezTo>
                    <a:pt x="0" y="1"/>
                    <a:pt x="120" y="385"/>
                    <a:pt x="372" y="1460"/>
                  </a:cubicBezTo>
                  <a:lnTo>
                    <a:pt x="2680" y="425"/>
                  </a:lnTo>
                  <a:lnTo>
                    <a:pt x="2507" y="1"/>
                  </a:lnTo>
                  <a:close/>
                </a:path>
              </a:pathLst>
            </a:custGeom>
            <a:solidFill>
              <a:srgbClr val="DB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78"/>
            <p:cNvSpPr/>
            <p:nvPr/>
          </p:nvSpPr>
          <p:spPr>
            <a:xfrm>
              <a:off x="1235407" y="1431566"/>
              <a:ext cx="989623" cy="758589"/>
            </a:xfrm>
            <a:custGeom>
              <a:avLst/>
              <a:gdLst/>
              <a:ahLst/>
              <a:cxnLst/>
              <a:rect l="l" t="t" r="r" b="b"/>
              <a:pathLst>
                <a:path w="12165" h="9325" extrusionOk="0">
                  <a:moveTo>
                    <a:pt x="6235" y="0"/>
                  </a:moveTo>
                  <a:lnTo>
                    <a:pt x="6129" y="544"/>
                  </a:lnTo>
                  <a:lnTo>
                    <a:pt x="4166" y="650"/>
                  </a:lnTo>
                  <a:cubicBezTo>
                    <a:pt x="3198" y="703"/>
                    <a:pt x="2335" y="1247"/>
                    <a:pt x="1871" y="2083"/>
                  </a:cubicBezTo>
                  <a:lnTo>
                    <a:pt x="1" y="5505"/>
                  </a:lnTo>
                  <a:lnTo>
                    <a:pt x="3649" y="5505"/>
                  </a:lnTo>
                  <a:lnTo>
                    <a:pt x="3755" y="9325"/>
                  </a:lnTo>
                  <a:lnTo>
                    <a:pt x="9790" y="9325"/>
                  </a:lnTo>
                  <a:cubicBezTo>
                    <a:pt x="10665" y="9325"/>
                    <a:pt x="10546" y="8821"/>
                    <a:pt x="10201" y="8529"/>
                  </a:cubicBezTo>
                  <a:lnTo>
                    <a:pt x="9923" y="5465"/>
                  </a:lnTo>
                  <a:lnTo>
                    <a:pt x="12164" y="5465"/>
                  </a:lnTo>
                  <a:lnTo>
                    <a:pt x="10811" y="1698"/>
                  </a:lnTo>
                  <a:cubicBezTo>
                    <a:pt x="10665" y="1287"/>
                    <a:pt x="10294" y="982"/>
                    <a:pt x="9869" y="902"/>
                  </a:cubicBezTo>
                  <a:lnTo>
                    <a:pt x="8450" y="663"/>
                  </a:lnTo>
                  <a:lnTo>
                    <a:pt x="8450" y="173"/>
                  </a:lnTo>
                  <a:lnTo>
                    <a:pt x="7654" y="93"/>
                  </a:lnTo>
                  <a:lnTo>
                    <a:pt x="6235" y="0"/>
                  </a:lnTo>
                  <a:close/>
                </a:path>
              </a:pathLst>
            </a:custGeom>
            <a:solidFill>
              <a:srgbClr val="3D48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78"/>
            <p:cNvSpPr/>
            <p:nvPr/>
          </p:nvSpPr>
          <p:spPr>
            <a:xfrm>
              <a:off x="1740423" y="1467116"/>
              <a:ext cx="63778" cy="69148"/>
            </a:xfrm>
            <a:custGeom>
              <a:avLst/>
              <a:gdLst/>
              <a:ahLst/>
              <a:cxnLst/>
              <a:rect l="l" t="t" r="r" b="b"/>
              <a:pathLst>
                <a:path w="784" h="850" fill="none" extrusionOk="0">
                  <a:moveTo>
                    <a:pt x="783" y="1"/>
                  </a:moveTo>
                  <a:lnTo>
                    <a:pt x="637" y="850"/>
                  </a:lnTo>
                  <a:lnTo>
                    <a:pt x="1" y="226"/>
                  </a:lnTo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78"/>
            <p:cNvSpPr/>
            <p:nvPr/>
          </p:nvSpPr>
          <p:spPr>
            <a:xfrm>
              <a:off x="1846177" y="1457435"/>
              <a:ext cx="65894" cy="125279"/>
            </a:xfrm>
            <a:custGeom>
              <a:avLst/>
              <a:gdLst/>
              <a:ahLst/>
              <a:cxnLst/>
              <a:rect l="l" t="t" r="r" b="b"/>
              <a:pathLst>
                <a:path w="810" h="1540" fill="none" extrusionOk="0">
                  <a:moveTo>
                    <a:pt x="810" y="0"/>
                  </a:moveTo>
                  <a:lnTo>
                    <a:pt x="0" y="1539"/>
                  </a:lnTo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78"/>
            <p:cNvSpPr/>
            <p:nvPr/>
          </p:nvSpPr>
          <p:spPr>
            <a:xfrm>
              <a:off x="1922808" y="1484443"/>
              <a:ext cx="81" cy="30262"/>
            </a:xfrm>
            <a:custGeom>
              <a:avLst/>
              <a:gdLst/>
              <a:ahLst/>
              <a:cxnLst/>
              <a:rect l="l" t="t" r="r" b="b"/>
              <a:pathLst>
                <a:path w="1" h="372" fill="none" extrusionOk="0">
                  <a:moveTo>
                    <a:pt x="0" y="0"/>
                  </a:moveTo>
                  <a:lnTo>
                    <a:pt x="0" y="371"/>
                  </a:lnTo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78"/>
            <p:cNvSpPr/>
            <p:nvPr/>
          </p:nvSpPr>
          <p:spPr>
            <a:xfrm>
              <a:off x="1532169" y="1700915"/>
              <a:ext cx="115110" cy="489239"/>
            </a:xfrm>
            <a:custGeom>
              <a:avLst/>
              <a:gdLst/>
              <a:ahLst/>
              <a:cxnLst/>
              <a:rect l="l" t="t" r="r" b="b"/>
              <a:pathLst>
                <a:path w="1415" h="6014" extrusionOk="0">
                  <a:moveTo>
                    <a:pt x="1308" y="0"/>
                  </a:moveTo>
                  <a:cubicBezTo>
                    <a:pt x="1275" y="0"/>
                    <a:pt x="1241" y="18"/>
                    <a:pt x="1221" y="58"/>
                  </a:cubicBezTo>
                  <a:lnTo>
                    <a:pt x="1" y="2194"/>
                  </a:lnTo>
                  <a:lnTo>
                    <a:pt x="107" y="6014"/>
                  </a:lnTo>
                  <a:lnTo>
                    <a:pt x="1367" y="6014"/>
                  </a:lnTo>
                  <a:cubicBezTo>
                    <a:pt x="478" y="4873"/>
                    <a:pt x="544" y="2658"/>
                    <a:pt x="942" y="1796"/>
                  </a:cubicBezTo>
                  <a:cubicBezTo>
                    <a:pt x="1261" y="1106"/>
                    <a:pt x="1367" y="496"/>
                    <a:pt x="1407" y="111"/>
                  </a:cubicBezTo>
                  <a:cubicBezTo>
                    <a:pt x="1415" y="46"/>
                    <a:pt x="1362" y="0"/>
                    <a:pt x="1308" y="0"/>
                  </a:cubicBez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78"/>
            <p:cNvSpPr/>
            <p:nvPr/>
          </p:nvSpPr>
          <p:spPr>
            <a:xfrm>
              <a:off x="1546161" y="1499493"/>
              <a:ext cx="119910" cy="182468"/>
            </a:xfrm>
            <a:custGeom>
              <a:avLst/>
              <a:gdLst/>
              <a:ahLst/>
              <a:cxnLst/>
              <a:rect l="l" t="t" r="r" b="b"/>
              <a:pathLst>
                <a:path w="1474" h="2243" fill="none" extrusionOk="0">
                  <a:moveTo>
                    <a:pt x="1" y="1"/>
                  </a:moveTo>
                  <a:cubicBezTo>
                    <a:pt x="876" y="54"/>
                    <a:pt x="1473" y="1367"/>
                    <a:pt x="1142" y="2242"/>
                  </a:cubicBezTo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78"/>
            <p:cNvSpPr/>
            <p:nvPr/>
          </p:nvSpPr>
          <p:spPr>
            <a:xfrm>
              <a:off x="1235407" y="1832946"/>
              <a:ext cx="322715" cy="46451"/>
            </a:xfrm>
            <a:custGeom>
              <a:avLst/>
              <a:gdLst/>
              <a:ahLst/>
              <a:cxnLst/>
              <a:rect l="l" t="t" r="r" b="b"/>
              <a:pathLst>
                <a:path w="3967" h="571" extrusionOk="0">
                  <a:moveTo>
                    <a:pt x="306" y="0"/>
                  </a:moveTo>
                  <a:lnTo>
                    <a:pt x="1" y="571"/>
                  </a:lnTo>
                  <a:lnTo>
                    <a:pt x="3649" y="571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rgbClr val="FFF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78"/>
            <p:cNvSpPr/>
            <p:nvPr/>
          </p:nvSpPr>
          <p:spPr>
            <a:xfrm>
              <a:off x="1846177" y="1590117"/>
              <a:ext cx="25951" cy="582791"/>
            </a:xfrm>
            <a:custGeom>
              <a:avLst/>
              <a:gdLst/>
              <a:ahLst/>
              <a:cxnLst/>
              <a:rect l="l" t="t" r="r" b="b"/>
              <a:pathLst>
                <a:path w="319" h="7164" fill="none" extrusionOk="0">
                  <a:moveTo>
                    <a:pt x="0" y="1"/>
                  </a:moveTo>
                  <a:lnTo>
                    <a:pt x="319" y="7164"/>
                  </a:lnTo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78"/>
            <p:cNvSpPr/>
            <p:nvPr/>
          </p:nvSpPr>
          <p:spPr>
            <a:xfrm>
              <a:off x="2023518" y="1690096"/>
              <a:ext cx="117307" cy="186047"/>
            </a:xfrm>
            <a:custGeom>
              <a:avLst/>
              <a:gdLst/>
              <a:ahLst/>
              <a:cxnLst/>
              <a:rect l="l" t="t" r="r" b="b"/>
              <a:pathLst>
                <a:path w="1442" h="2287" extrusionOk="0">
                  <a:moveTo>
                    <a:pt x="116" y="1"/>
                  </a:moveTo>
                  <a:cubicBezTo>
                    <a:pt x="58" y="1"/>
                    <a:pt x="1" y="46"/>
                    <a:pt x="9" y="112"/>
                  </a:cubicBezTo>
                  <a:lnTo>
                    <a:pt x="235" y="2287"/>
                  </a:lnTo>
                  <a:lnTo>
                    <a:pt x="1442" y="2287"/>
                  </a:lnTo>
                  <a:lnTo>
                    <a:pt x="208" y="59"/>
                  </a:lnTo>
                  <a:cubicBezTo>
                    <a:pt x="188" y="18"/>
                    <a:pt x="152" y="1"/>
                    <a:pt x="116" y="1"/>
                  </a:cubicBezTo>
                  <a:close/>
                </a:path>
              </a:pathLst>
            </a:custGeom>
            <a:solidFill>
              <a:srgbClr val="1A22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78"/>
            <p:cNvSpPr/>
            <p:nvPr/>
          </p:nvSpPr>
          <p:spPr>
            <a:xfrm>
              <a:off x="2039300" y="1840511"/>
              <a:ext cx="185722" cy="35631"/>
            </a:xfrm>
            <a:custGeom>
              <a:avLst/>
              <a:gdLst/>
              <a:ahLst/>
              <a:cxnLst/>
              <a:rect l="l" t="t" r="r" b="b"/>
              <a:pathLst>
                <a:path w="2283" h="438" extrusionOk="0">
                  <a:moveTo>
                    <a:pt x="1" y="0"/>
                  </a:moveTo>
                  <a:lnTo>
                    <a:pt x="41" y="438"/>
                  </a:lnTo>
                  <a:lnTo>
                    <a:pt x="2282" y="438"/>
                  </a:lnTo>
                  <a:lnTo>
                    <a:pt x="2123" y="0"/>
                  </a:lnTo>
                  <a:close/>
                </a:path>
              </a:pathLst>
            </a:custGeom>
            <a:solidFill>
              <a:srgbClr val="FFF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78"/>
            <p:cNvSpPr/>
            <p:nvPr/>
          </p:nvSpPr>
          <p:spPr>
            <a:xfrm>
              <a:off x="1907677" y="1717510"/>
              <a:ext cx="97213" cy="15131"/>
            </a:xfrm>
            <a:custGeom>
              <a:avLst/>
              <a:gdLst/>
              <a:ahLst/>
              <a:cxnLst/>
              <a:rect l="l" t="t" r="r" b="b"/>
              <a:pathLst>
                <a:path w="1195" h="186" fill="none" extrusionOk="0">
                  <a:moveTo>
                    <a:pt x="0" y="0"/>
                  </a:moveTo>
                  <a:lnTo>
                    <a:pt x="1194" y="0"/>
                  </a:lnTo>
                  <a:lnTo>
                    <a:pt x="1194" y="186"/>
                  </a:lnTo>
                  <a:lnTo>
                    <a:pt x="0" y="186"/>
                  </a:lnTo>
                  <a:close/>
                </a:path>
              </a:pathLst>
            </a:custGeom>
            <a:noFill/>
            <a:ln w="1000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78"/>
            <p:cNvSpPr/>
            <p:nvPr/>
          </p:nvSpPr>
          <p:spPr>
            <a:xfrm>
              <a:off x="1802980" y="1681879"/>
              <a:ext cx="23836" cy="23836"/>
            </a:xfrm>
            <a:custGeom>
              <a:avLst/>
              <a:gdLst/>
              <a:ahLst/>
              <a:cxnLst/>
              <a:rect l="l" t="t" r="r" b="b"/>
              <a:pathLst>
                <a:path w="293" h="293" fill="none" extrusionOk="0">
                  <a:moveTo>
                    <a:pt x="293" y="146"/>
                  </a:moveTo>
                  <a:cubicBezTo>
                    <a:pt x="293" y="226"/>
                    <a:pt x="240" y="292"/>
                    <a:pt x="147" y="292"/>
                  </a:cubicBezTo>
                  <a:cubicBezTo>
                    <a:pt x="67" y="292"/>
                    <a:pt x="1" y="226"/>
                    <a:pt x="1" y="146"/>
                  </a:cubicBezTo>
                  <a:cubicBezTo>
                    <a:pt x="1" y="67"/>
                    <a:pt x="67" y="0"/>
                    <a:pt x="147" y="0"/>
                  </a:cubicBezTo>
                  <a:cubicBezTo>
                    <a:pt x="226" y="0"/>
                    <a:pt x="293" y="67"/>
                    <a:pt x="293" y="146"/>
                  </a:cubicBezTo>
                  <a:close/>
                </a:path>
              </a:pathLst>
            </a:custGeom>
            <a:noFill/>
            <a:ln w="1000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78"/>
            <p:cNvSpPr/>
            <p:nvPr/>
          </p:nvSpPr>
          <p:spPr>
            <a:xfrm>
              <a:off x="1810546" y="1807077"/>
              <a:ext cx="23836" cy="23754"/>
            </a:xfrm>
            <a:custGeom>
              <a:avLst/>
              <a:gdLst/>
              <a:ahLst/>
              <a:cxnLst/>
              <a:rect l="l" t="t" r="r" b="b"/>
              <a:pathLst>
                <a:path w="293" h="292" fill="none" extrusionOk="0">
                  <a:moveTo>
                    <a:pt x="293" y="146"/>
                  </a:moveTo>
                  <a:cubicBezTo>
                    <a:pt x="293" y="226"/>
                    <a:pt x="226" y="292"/>
                    <a:pt x="147" y="292"/>
                  </a:cubicBezTo>
                  <a:cubicBezTo>
                    <a:pt x="67" y="292"/>
                    <a:pt x="1" y="226"/>
                    <a:pt x="1" y="146"/>
                  </a:cubicBezTo>
                  <a:cubicBezTo>
                    <a:pt x="1" y="66"/>
                    <a:pt x="67" y="0"/>
                    <a:pt x="147" y="0"/>
                  </a:cubicBezTo>
                  <a:cubicBezTo>
                    <a:pt x="226" y="0"/>
                    <a:pt x="293" y="66"/>
                    <a:pt x="293" y="146"/>
                  </a:cubicBezTo>
                  <a:close/>
                </a:path>
              </a:pathLst>
            </a:custGeom>
            <a:noFill/>
            <a:ln w="1000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78"/>
            <p:cNvSpPr/>
            <p:nvPr/>
          </p:nvSpPr>
          <p:spPr>
            <a:xfrm>
              <a:off x="1817054" y="1932192"/>
              <a:ext cx="23836" cy="23836"/>
            </a:xfrm>
            <a:custGeom>
              <a:avLst/>
              <a:gdLst/>
              <a:ahLst/>
              <a:cxnLst/>
              <a:rect l="l" t="t" r="r" b="b"/>
              <a:pathLst>
                <a:path w="293" h="293" fill="none" extrusionOk="0">
                  <a:moveTo>
                    <a:pt x="292" y="147"/>
                  </a:moveTo>
                  <a:cubicBezTo>
                    <a:pt x="292" y="226"/>
                    <a:pt x="239" y="292"/>
                    <a:pt x="146" y="292"/>
                  </a:cubicBezTo>
                  <a:cubicBezTo>
                    <a:pt x="67" y="292"/>
                    <a:pt x="0" y="226"/>
                    <a:pt x="0" y="147"/>
                  </a:cubicBezTo>
                  <a:cubicBezTo>
                    <a:pt x="0" y="67"/>
                    <a:pt x="67" y="1"/>
                    <a:pt x="146" y="1"/>
                  </a:cubicBezTo>
                  <a:cubicBezTo>
                    <a:pt x="239" y="1"/>
                    <a:pt x="292" y="67"/>
                    <a:pt x="292" y="147"/>
                  </a:cubicBezTo>
                  <a:close/>
                </a:path>
              </a:pathLst>
            </a:custGeom>
            <a:noFill/>
            <a:ln w="1000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78"/>
            <p:cNvSpPr/>
            <p:nvPr/>
          </p:nvSpPr>
          <p:spPr>
            <a:xfrm>
              <a:off x="1824619" y="2057390"/>
              <a:ext cx="23754" cy="23836"/>
            </a:xfrm>
            <a:custGeom>
              <a:avLst/>
              <a:gdLst/>
              <a:ahLst/>
              <a:cxnLst/>
              <a:rect l="l" t="t" r="r" b="b"/>
              <a:pathLst>
                <a:path w="292" h="293" fill="none" extrusionOk="0">
                  <a:moveTo>
                    <a:pt x="292" y="146"/>
                  </a:moveTo>
                  <a:cubicBezTo>
                    <a:pt x="292" y="226"/>
                    <a:pt x="226" y="292"/>
                    <a:pt x="146" y="292"/>
                  </a:cubicBezTo>
                  <a:cubicBezTo>
                    <a:pt x="66" y="292"/>
                    <a:pt x="0" y="226"/>
                    <a:pt x="0" y="146"/>
                  </a:cubicBezTo>
                  <a:cubicBezTo>
                    <a:pt x="0" y="67"/>
                    <a:pt x="66" y="0"/>
                    <a:pt x="146" y="0"/>
                  </a:cubicBezTo>
                  <a:cubicBezTo>
                    <a:pt x="226" y="0"/>
                    <a:pt x="292" y="67"/>
                    <a:pt x="292" y="146"/>
                  </a:cubicBezTo>
                  <a:close/>
                </a:path>
              </a:pathLst>
            </a:custGeom>
            <a:noFill/>
            <a:ln w="1000" cap="flat" cmpd="sng">
              <a:solidFill>
                <a:srgbClr val="FFF0DE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78"/>
            <p:cNvSpPr/>
            <p:nvPr/>
          </p:nvSpPr>
          <p:spPr>
            <a:xfrm>
              <a:off x="1148038" y="1879315"/>
              <a:ext cx="508275" cy="438151"/>
            </a:xfrm>
            <a:custGeom>
              <a:avLst/>
              <a:gdLst/>
              <a:ahLst/>
              <a:cxnLst/>
              <a:rect l="l" t="t" r="r" b="b"/>
              <a:pathLst>
                <a:path w="6248" h="5386" extrusionOk="0">
                  <a:moveTo>
                    <a:pt x="1075" y="1"/>
                  </a:moveTo>
                  <a:lnTo>
                    <a:pt x="438" y="1088"/>
                  </a:lnTo>
                  <a:cubicBezTo>
                    <a:pt x="1" y="1844"/>
                    <a:pt x="292" y="2813"/>
                    <a:pt x="1075" y="3197"/>
                  </a:cubicBezTo>
                  <a:lnTo>
                    <a:pt x="5558" y="5386"/>
                  </a:lnTo>
                  <a:cubicBezTo>
                    <a:pt x="6075" y="5107"/>
                    <a:pt x="6248" y="4431"/>
                    <a:pt x="6248" y="4431"/>
                  </a:cubicBezTo>
                  <a:lnTo>
                    <a:pt x="3529" y="1951"/>
                  </a:lnTo>
                  <a:lnTo>
                    <a:pt x="4723" y="1"/>
                  </a:lnTo>
                  <a:close/>
                </a:path>
              </a:pathLst>
            </a:custGeom>
            <a:solidFill>
              <a:srgbClr val="F7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78"/>
            <p:cNvSpPr/>
            <p:nvPr/>
          </p:nvSpPr>
          <p:spPr>
            <a:xfrm>
              <a:off x="1372480" y="1977504"/>
              <a:ext cx="62640" cy="60524"/>
            </a:xfrm>
            <a:custGeom>
              <a:avLst/>
              <a:gdLst/>
              <a:ahLst/>
              <a:cxnLst/>
              <a:rect l="l" t="t" r="r" b="b"/>
              <a:pathLst>
                <a:path w="770" h="744" fill="none" extrusionOk="0">
                  <a:moveTo>
                    <a:pt x="770" y="744"/>
                  </a:moveTo>
                  <a:lnTo>
                    <a:pt x="0" y="1"/>
                  </a:lnTo>
                </a:path>
              </a:pathLst>
            </a:custGeom>
            <a:noFill/>
            <a:ln w="1325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78"/>
            <p:cNvSpPr/>
            <p:nvPr/>
          </p:nvSpPr>
          <p:spPr>
            <a:xfrm>
              <a:off x="1211734" y="1879315"/>
              <a:ext cx="320519" cy="69473"/>
            </a:xfrm>
            <a:custGeom>
              <a:avLst/>
              <a:gdLst/>
              <a:ahLst/>
              <a:cxnLst/>
              <a:rect l="l" t="t" r="r" b="b"/>
              <a:pathLst>
                <a:path w="3940" h="854" extrusionOk="0">
                  <a:moveTo>
                    <a:pt x="292" y="1"/>
                  </a:moveTo>
                  <a:lnTo>
                    <a:pt x="0" y="505"/>
                  </a:lnTo>
                  <a:cubicBezTo>
                    <a:pt x="464" y="677"/>
                    <a:pt x="1950" y="465"/>
                    <a:pt x="2852" y="810"/>
                  </a:cubicBezTo>
                  <a:cubicBezTo>
                    <a:pt x="2925" y="839"/>
                    <a:pt x="3001" y="853"/>
                    <a:pt x="3077" y="853"/>
                  </a:cubicBezTo>
                  <a:cubicBezTo>
                    <a:pt x="3279" y="853"/>
                    <a:pt x="3476" y="754"/>
                    <a:pt x="3581" y="571"/>
                  </a:cubicBezTo>
                  <a:lnTo>
                    <a:pt x="3940" y="1"/>
                  </a:lnTo>
                  <a:close/>
                </a:path>
              </a:pathLst>
            </a:custGeom>
            <a:solidFill>
              <a:srgbClr val="DB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78"/>
            <p:cNvSpPr/>
            <p:nvPr/>
          </p:nvSpPr>
          <p:spPr>
            <a:xfrm>
              <a:off x="1572111" y="2190071"/>
              <a:ext cx="93959" cy="143583"/>
            </a:xfrm>
            <a:custGeom>
              <a:avLst/>
              <a:gdLst/>
              <a:ahLst/>
              <a:cxnLst/>
              <a:rect l="l" t="t" r="r" b="b"/>
              <a:pathLst>
                <a:path w="1155" h="1765" fill="none" extrusionOk="0">
                  <a:moveTo>
                    <a:pt x="1088" y="1"/>
                  </a:moveTo>
                  <a:cubicBezTo>
                    <a:pt x="1154" y="571"/>
                    <a:pt x="969" y="1354"/>
                    <a:pt x="0" y="1765"/>
                  </a:cubicBezTo>
                </a:path>
              </a:pathLst>
            </a:custGeom>
            <a:noFill/>
            <a:ln w="1325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78"/>
            <p:cNvSpPr/>
            <p:nvPr/>
          </p:nvSpPr>
          <p:spPr>
            <a:xfrm>
              <a:off x="1629300" y="2941092"/>
              <a:ext cx="36770" cy="49705"/>
            </a:xfrm>
            <a:custGeom>
              <a:avLst/>
              <a:gdLst/>
              <a:ahLst/>
              <a:cxnLst/>
              <a:rect l="l" t="t" r="r" b="b"/>
              <a:pathLst>
                <a:path w="452" h="611" extrusionOk="0">
                  <a:moveTo>
                    <a:pt x="0" y="1"/>
                  </a:moveTo>
                  <a:lnTo>
                    <a:pt x="451" y="611"/>
                  </a:lnTo>
                </a:path>
              </a:pathLst>
            </a:custGeom>
            <a:solidFill>
              <a:srgbClr val="536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78"/>
            <p:cNvSpPr/>
            <p:nvPr/>
          </p:nvSpPr>
          <p:spPr>
            <a:xfrm>
              <a:off x="1946480" y="2917338"/>
              <a:ext cx="72401" cy="38967"/>
            </a:xfrm>
            <a:custGeom>
              <a:avLst/>
              <a:gdLst/>
              <a:ahLst/>
              <a:cxnLst/>
              <a:rect l="l" t="t" r="r" b="b"/>
              <a:pathLst>
                <a:path w="890" h="479" extrusionOk="0">
                  <a:moveTo>
                    <a:pt x="1" y="1"/>
                  </a:moveTo>
                  <a:lnTo>
                    <a:pt x="890" y="478"/>
                  </a:lnTo>
                </a:path>
              </a:pathLst>
            </a:custGeom>
            <a:solidFill>
              <a:srgbClr val="536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78"/>
            <p:cNvSpPr/>
            <p:nvPr/>
          </p:nvSpPr>
          <p:spPr>
            <a:xfrm>
              <a:off x="1969177" y="3551866"/>
              <a:ext cx="183526" cy="31320"/>
            </a:xfrm>
            <a:custGeom>
              <a:avLst/>
              <a:gdLst/>
              <a:ahLst/>
              <a:cxnLst/>
              <a:rect l="l" t="t" r="r" b="b"/>
              <a:pathLst>
                <a:path w="2256" h="385" extrusionOk="0">
                  <a:moveTo>
                    <a:pt x="1" y="0"/>
                  </a:moveTo>
                  <a:lnTo>
                    <a:pt x="54" y="385"/>
                  </a:lnTo>
                  <a:lnTo>
                    <a:pt x="2255" y="385"/>
                  </a:lnTo>
                  <a:lnTo>
                    <a:pt x="2229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78"/>
            <p:cNvSpPr/>
            <p:nvPr/>
          </p:nvSpPr>
          <p:spPr>
            <a:xfrm>
              <a:off x="1319603" y="3418045"/>
              <a:ext cx="172706" cy="113402"/>
            </a:xfrm>
            <a:custGeom>
              <a:avLst/>
              <a:gdLst/>
              <a:ahLst/>
              <a:cxnLst/>
              <a:rect l="l" t="t" r="r" b="b"/>
              <a:pathLst>
                <a:path w="2123" h="1394" extrusionOk="0">
                  <a:moveTo>
                    <a:pt x="199" y="0"/>
                  </a:moveTo>
                  <a:lnTo>
                    <a:pt x="1" y="425"/>
                  </a:lnTo>
                  <a:lnTo>
                    <a:pt x="1897" y="1393"/>
                  </a:lnTo>
                  <a:lnTo>
                    <a:pt x="2123" y="995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78"/>
            <p:cNvSpPr/>
            <p:nvPr/>
          </p:nvSpPr>
          <p:spPr>
            <a:xfrm>
              <a:off x="1742619" y="1194838"/>
              <a:ext cx="231441" cy="127801"/>
            </a:xfrm>
            <a:custGeom>
              <a:avLst/>
              <a:gdLst/>
              <a:ahLst/>
              <a:cxnLst/>
              <a:rect l="l" t="t" r="r" b="b"/>
              <a:pathLst>
                <a:path w="2845" h="1571" extrusionOk="0">
                  <a:moveTo>
                    <a:pt x="1181" y="1"/>
                  </a:moveTo>
                  <a:cubicBezTo>
                    <a:pt x="1048" y="1"/>
                    <a:pt x="908" y="55"/>
                    <a:pt x="756" y="231"/>
                  </a:cubicBezTo>
                  <a:cubicBezTo>
                    <a:pt x="724" y="228"/>
                    <a:pt x="694" y="226"/>
                    <a:pt x="665" y="226"/>
                  </a:cubicBezTo>
                  <a:cubicBezTo>
                    <a:pt x="166" y="226"/>
                    <a:pt x="0" y="629"/>
                    <a:pt x="0" y="629"/>
                  </a:cubicBezTo>
                  <a:lnTo>
                    <a:pt x="371" y="1570"/>
                  </a:lnTo>
                  <a:lnTo>
                    <a:pt x="2109" y="1066"/>
                  </a:lnTo>
                  <a:cubicBezTo>
                    <a:pt x="2159" y="1080"/>
                    <a:pt x="2207" y="1086"/>
                    <a:pt x="2251" y="1086"/>
                  </a:cubicBezTo>
                  <a:cubicBezTo>
                    <a:pt x="2688" y="1086"/>
                    <a:pt x="2844" y="485"/>
                    <a:pt x="2640" y="244"/>
                  </a:cubicBezTo>
                  <a:cubicBezTo>
                    <a:pt x="2545" y="134"/>
                    <a:pt x="2422" y="105"/>
                    <a:pt x="2288" y="105"/>
                  </a:cubicBezTo>
                  <a:cubicBezTo>
                    <a:pt x="2137" y="105"/>
                    <a:pt x="1973" y="142"/>
                    <a:pt x="1823" y="142"/>
                  </a:cubicBezTo>
                  <a:cubicBezTo>
                    <a:pt x="1770" y="142"/>
                    <a:pt x="1719" y="137"/>
                    <a:pt x="1671" y="125"/>
                  </a:cubicBezTo>
                  <a:cubicBezTo>
                    <a:pt x="1508" y="88"/>
                    <a:pt x="1350" y="1"/>
                    <a:pt x="1181" y="1"/>
                  </a:cubicBezTo>
                  <a:close/>
                </a:path>
              </a:pathLst>
            </a:custGeom>
            <a:solidFill>
              <a:srgbClr val="4444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78"/>
            <p:cNvSpPr/>
            <p:nvPr/>
          </p:nvSpPr>
          <p:spPr>
            <a:xfrm>
              <a:off x="1757669" y="1264311"/>
              <a:ext cx="171649" cy="312953"/>
            </a:xfrm>
            <a:custGeom>
              <a:avLst/>
              <a:gdLst/>
              <a:ahLst/>
              <a:cxnLst/>
              <a:rect l="l" t="t" r="r" b="b"/>
              <a:pathLst>
                <a:path w="2110" h="3847" extrusionOk="0">
                  <a:moveTo>
                    <a:pt x="969" y="0"/>
                  </a:moveTo>
                  <a:cubicBezTo>
                    <a:pt x="969" y="0"/>
                    <a:pt x="876" y="398"/>
                    <a:pt x="584" y="504"/>
                  </a:cubicBezTo>
                  <a:cubicBezTo>
                    <a:pt x="518" y="425"/>
                    <a:pt x="425" y="372"/>
                    <a:pt x="319" y="372"/>
                  </a:cubicBezTo>
                  <a:cubicBezTo>
                    <a:pt x="133" y="372"/>
                    <a:pt x="1" y="504"/>
                    <a:pt x="1" y="690"/>
                  </a:cubicBezTo>
                  <a:cubicBezTo>
                    <a:pt x="1" y="862"/>
                    <a:pt x="133" y="1008"/>
                    <a:pt x="319" y="1008"/>
                  </a:cubicBezTo>
                  <a:lnTo>
                    <a:pt x="346" y="1008"/>
                  </a:lnTo>
                  <a:lnTo>
                    <a:pt x="186" y="2268"/>
                  </a:lnTo>
                  <a:lnTo>
                    <a:pt x="624" y="2335"/>
                  </a:lnTo>
                  <a:lnTo>
                    <a:pt x="1062" y="3847"/>
                  </a:lnTo>
                  <a:lnTo>
                    <a:pt x="1460" y="2547"/>
                  </a:lnTo>
                  <a:lnTo>
                    <a:pt x="1486" y="1778"/>
                  </a:lnTo>
                  <a:cubicBezTo>
                    <a:pt x="1486" y="1778"/>
                    <a:pt x="1858" y="1725"/>
                    <a:pt x="1990" y="1446"/>
                  </a:cubicBezTo>
                  <a:cubicBezTo>
                    <a:pt x="2110" y="1167"/>
                    <a:pt x="1924" y="823"/>
                    <a:pt x="1924" y="823"/>
                  </a:cubicBezTo>
                  <a:lnTo>
                    <a:pt x="1990" y="0"/>
                  </a:lnTo>
                  <a:close/>
                </a:path>
              </a:pathLst>
            </a:custGeom>
            <a:solidFill>
              <a:srgbClr val="F768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78"/>
            <p:cNvSpPr/>
            <p:nvPr/>
          </p:nvSpPr>
          <p:spPr>
            <a:xfrm>
              <a:off x="1795252" y="1382431"/>
              <a:ext cx="84441" cy="89078"/>
            </a:xfrm>
            <a:custGeom>
              <a:avLst/>
              <a:gdLst/>
              <a:ahLst/>
              <a:cxnLst/>
              <a:rect l="l" t="t" r="r" b="b"/>
              <a:pathLst>
                <a:path w="1038" h="1095" extrusionOk="0">
                  <a:moveTo>
                    <a:pt x="212" y="0"/>
                  </a:moveTo>
                  <a:cubicBezTo>
                    <a:pt x="108" y="0"/>
                    <a:pt x="1" y="285"/>
                    <a:pt x="268" y="418"/>
                  </a:cubicBezTo>
                  <a:cubicBezTo>
                    <a:pt x="600" y="591"/>
                    <a:pt x="547" y="1068"/>
                    <a:pt x="1011" y="1095"/>
                  </a:cubicBezTo>
                  <a:lnTo>
                    <a:pt x="1038" y="339"/>
                  </a:lnTo>
                  <a:lnTo>
                    <a:pt x="1024" y="326"/>
                  </a:lnTo>
                  <a:cubicBezTo>
                    <a:pt x="987" y="337"/>
                    <a:pt x="946" y="343"/>
                    <a:pt x="903" y="343"/>
                  </a:cubicBezTo>
                  <a:cubicBezTo>
                    <a:pt x="660" y="343"/>
                    <a:pt x="359" y="169"/>
                    <a:pt x="268" y="34"/>
                  </a:cubicBezTo>
                  <a:cubicBezTo>
                    <a:pt x="251" y="11"/>
                    <a:pt x="232" y="0"/>
                    <a:pt x="212" y="0"/>
                  </a:cubicBezTo>
                  <a:close/>
                </a:path>
              </a:pathLst>
            </a:custGeom>
            <a:solidFill>
              <a:srgbClr val="DB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78"/>
            <p:cNvSpPr/>
            <p:nvPr/>
          </p:nvSpPr>
          <p:spPr>
            <a:xfrm>
              <a:off x="1770603" y="1307426"/>
              <a:ext cx="24974" cy="13016"/>
            </a:xfrm>
            <a:custGeom>
              <a:avLst/>
              <a:gdLst/>
              <a:ahLst/>
              <a:cxnLst/>
              <a:rect l="l" t="t" r="r" b="b"/>
              <a:pathLst>
                <a:path w="307" h="160" fill="none" extrusionOk="0">
                  <a:moveTo>
                    <a:pt x="1" y="160"/>
                  </a:moveTo>
                  <a:cubicBezTo>
                    <a:pt x="1" y="67"/>
                    <a:pt x="67" y="1"/>
                    <a:pt x="160" y="1"/>
                  </a:cubicBezTo>
                  <a:cubicBezTo>
                    <a:pt x="240" y="1"/>
                    <a:pt x="306" y="67"/>
                    <a:pt x="306" y="160"/>
                  </a:cubicBezTo>
                </a:path>
              </a:pathLst>
            </a:custGeom>
            <a:noFill/>
            <a:ln w="1650" cap="flat" cmpd="sng">
              <a:solidFill>
                <a:srgbClr val="444444"/>
              </a:solidFill>
              <a:prstDash val="solid"/>
              <a:miter lim="1326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78"/>
            <p:cNvSpPr/>
            <p:nvPr/>
          </p:nvSpPr>
          <p:spPr>
            <a:xfrm>
              <a:off x="2582062" y="2169571"/>
              <a:ext cx="145779" cy="47590"/>
            </a:xfrm>
            <a:custGeom>
              <a:avLst/>
              <a:gdLst/>
              <a:ahLst/>
              <a:cxnLst/>
              <a:rect l="l" t="t" r="r" b="b"/>
              <a:pathLst>
                <a:path w="1792" h="585" extrusionOk="0">
                  <a:moveTo>
                    <a:pt x="916" y="1"/>
                  </a:moveTo>
                  <a:cubicBezTo>
                    <a:pt x="916" y="1"/>
                    <a:pt x="1" y="200"/>
                    <a:pt x="27" y="293"/>
                  </a:cubicBezTo>
                  <a:cubicBezTo>
                    <a:pt x="40" y="346"/>
                    <a:pt x="226" y="492"/>
                    <a:pt x="345" y="584"/>
                  </a:cubicBezTo>
                  <a:cubicBezTo>
                    <a:pt x="558" y="545"/>
                    <a:pt x="796" y="531"/>
                    <a:pt x="1022" y="531"/>
                  </a:cubicBezTo>
                  <a:cubicBezTo>
                    <a:pt x="1287" y="531"/>
                    <a:pt x="1539" y="558"/>
                    <a:pt x="1791" y="584"/>
                  </a:cubicBezTo>
                  <a:cubicBezTo>
                    <a:pt x="1526" y="240"/>
                    <a:pt x="916" y="1"/>
                    <a:pt x="916" y="1"/>
                  </a:cubicBezTo>
                  <a:close/>
                </a:path>
              </a:pathLst>
            </a:custGeom>
            <a:solidFill>
              <a:srgbClr val="DB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กล่องข้อความ 2">
            <a:extLst>
              <a:ext uri="{FF2B5EF4-FFF2-40B4-BE49-F238E27FC236}">
                <a16:creationId xmlns:a16="http://schemas.microsoft.com/office/drawing/2014/main" id="{6C7CFFE1-4129-4791-B501-3A6E2AD505C7}"/>
              </a:ext>
            </a:extLst>
          </p:cNvPr>
          <p:cNvSpPr txBox="1"/>
          <p:nvPr/>
        </p:nvSpPr>
        <p:spPr>
          <a:xfrm>
            <a:off x="3017575" y="1924041"/>
            <a:ext cx="3798222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/>
              <a:t>620710161     นางสาวพันทิพา มักเจียว</a:t>
            </a:r>
          </a:p>
        </p:txBody>
      </p:sp>
      <p:sp>
        <p:nvSpPr>
          <p:cNvPr id="113" name="กล่องข้อความ 3">
            <a:extLst>
              <a:ext uri="{FF2B5EF4-FFF2-40B4-BE49-F238E27FC236}">
                <a16:creationId xmlns:a16="http://schemas.microsoft.com/office/drawing/2014/main" id="{7F0F0D99-6DAC-47B6-91A2-8BA05690FFBD}"/>
              </a:ext>
            </a:extLst>
          </p:cNvPr>
          <p:cNvSpPr txBox="1"/>
          <p:nvPr/>
        </p:nvSpPr>
        <p:spPr>
          <a:xfrm>
            <a:off x="3017575" y="2584692"/>
            <a:ext cx="3581526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/>
              <a:t>620710485      นางสาวชล</a:t>
            </a:r>
            <a:r>
              <a:rPr lang="th-TH" sz="1600" dirty="0" err="1"/>
              <a:t>ธิ</a:t>
            </a:r>
            <a:r>
              <a:rPr lang="th-TH" sz="1600" dirty="0"/>
              <a:t>ชา  ยาศรี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0AAA1D-631B-4627-AA55-F0D33A084D17}"/>
              </a:ext>
            </a:extLst>
          </p:cNvPr>
          <p:cNvSpPr/>
          <p:nvPr/>
        </p:nvSpPr>
        <p:spPr>
          <a:xfrm>
            <a:off x="2838367" y="3235920"/>
            <a:ext cx="3663083" cy="1153924"/>
          </a:xfrm>
          <a:prstGeom prst="rect">
            <a:avLst/>
          </a:prstGeom>
          <a:solidFill>
            <a:srgbClr val="FFF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515;p43"/>
          <p:cNvGrpSpPr/>
          <p:nvPr/>
        </p:nvGrpSpPr>
        <p:grpSpPr>
          <a:xfrm rot="10800000">
            <a:off x="1677218" y="2415968"/>
            <a:ext cx="1011839" cy="1066800"/>
            <a:chOff x="713225" y="3538500"/>
            <a:chExt cx="1011839" cy="1066800"/>
          </a:xfrm>
          <a:solidFill>
            <a:schemeClr val="bg1">
              <a:lumMod val="50000"/>
            </a:schemeClr>
          </a:solidFill>
        </p:grpSpPr>
        <p:sp>
          <p:nvSpPr>
            <p:cNvPr id="75" name="Google Shape;516;p43"/>
            <p:cNvSpPr/>
            <p:nvPr/>
          </p:nvSpPr>
          <p:spPr>
            <a:xfrm rot="10800000">
              <a:off x="713225" y="3538500"/>
              <a:ext cx="916500" cy="1066800"/>
            </a:xfrm>
            <a:prstGeom prst="roundRect">
              <a:avLst>
                <a:gd name="adj" fmla="val 22308"/>
              </a:avLst>
            </a:prstGeom>
            <a:grp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Compaign</a:t>
              </a:r>
              <a:endParaRPr sz="12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" name="Google Shape;517;p43"/>
            <p:cNvSpPr/>
            <p:nvPr/>
          </p:nvSpPr>
          <p:spPr>
            <a:xfrm rot="-8100000">
              <a:off x="1496386" y="3957555"/>
              <a:ext cx="228678" cy="228678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43"/>
          <p:cNvGrpSpPr/>
          <p:nvPr/>
        </p:nvGrpSpPr>
        <p:grpSpPr>
          <a:xfrm rot="10800000">
            <a:off x="7542874" y="1142596"/>
            <a:ext cx="916500" cy="1171620"/>
            <a:chOff x="7514075" y="3433680"/>
            <a:chExt cx="916500" cy="1171620"/>
          </a:xfrm>
        </p:grpSpPr>
        <p:sp>
          <p:nvSpPr>
            <p:cNvPr id="513" name="Google Shape;513;p43"/>
            <p:cNvSpPr/>
            <p:nvPr/>
          </p:nvSpPr>
          <p:spPr>
            <a:xfrm rot="10800000">
              <a:off x="7514075" y="3538500"/>
              <a:ext cx="916500" cy="1066800"/>
            </a:xfrm>
            <a:prstGeom prst="roundRect">
              <a:avLst>
                <a:gd name="adj" fmla="val 2230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Housing</a:t>
              </a:r>
              <a:endParaRPr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4" name="Google Shape;514;p43"/>
            <p:cNvSpPr/>
            <p:nvPr/>
          </p:nvSpPr>
          <p:spPr>
            <a:xfrm rot="8100000">
              <a:off x="7857986" y="3433680"/>
              <a:ext cx="228678" cy="228678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Google Shape;515;p43"/>
          <p:cNvGrpSpPr/>
          <p:nvPr/>
        </p:nvGrpSpPr>
        <p:grpSpPr>
          <a:xfrm>
            <a:off x="653196" y="1135106"/>
            <a:ext cx="1059200" cy="1066800"/>
            <a:chOff x="713225" y="3538500"/>
            <a:chExt cx="1059200" cy="1066800"/>
          </a:xfrm>
        </p:grpSpPr>
        <p:sp>
          <p:nvSpPr>
            <p:cNvPr id="516" name="Google Shape;516;p43"/>
            <p:cNvSpPr/>
            <p:nvPr/>
          </p:nvSpPr>
          <p:spPr>
            <a:xfrm>
              <a:off x="713225" y="3538500"/>
              <a:ext cx="916500" cy="1066800"/>
            </a:xfrm>
            <a:prstGeom prst="roundRect">
              <a:avLst>
                <a:gd name="adj" fmla="val 2230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Age</a:t>
              </a:r>
              <a:endParaRPr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7" name="Google Shape;517;p43"/>
            <p:cNvSpPr/>
            <p:nvPr/>
          </p:nvSpPr>
          <p:spPr>
            <a:xfrm rot="-8100000">
              <a:off x="1496386" y="3957555"/>
              <a:ext cx="228678" cy="228678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43"/>
          <p:cNvGrpSpPr/>
          <p:nvPr/>
        </p:nvGrpSpPr>
        <p:grpSpPr>
          <a:xfrm>
            <a:off x="1772557" y="1150354"/>
            <a:ext cx="1059200" cy="1066800"/>
            <a:chOff x="713225" y="3538500"/>
            <a:chExt cx="1059200" cy="1066800"/>
          </a:xfrm>
        </p:grpSpPr>
        <p:sp>
          <p:nvSpPr>
            <p:cNvPr id="527" name="Google Shape;527;p43"/>
            <p:cNvSpPr/>
            <p:nvPr/>
          </p:nvSpPr>
          <p:spPr>
            <a:xfrm>
              <a:off x="713225" y="3538500"/>
              <a:ext cx="916500" cy="1066800"/>
            </a:xfrm>
            <a:prstGeom prst="roundRect">
              <a:avLst>
                <a:gd name="adj" fmla="val 2230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Job</a:t>
              </a:r>
              <a:endParaRPr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8" name="Google Shape;528;p43"/>
            <p:cNvSpPr/>
            <p:nvPr/>
          </p:nvSpPr>
          <p:spPr>
            <a:xfrm rot="-8100000">
              <a:off x="1496386" y="3957555"/>
              <a:ext cx="228678" cy="228678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43"/>
          <p:cNvGrpSpPr/>
          <p:nvPr/>
        </p:nvGrpSpPr>
        <p:grpSpPr>
          <a:xfrm>
            <a:off x="2928030" y="1135106"/>
            <a:ext cx="1059200" cy="1066800"/>
            <a:chOff x="713225" y="3538500"/>
            <a:chExt cx="1059200" cy="1066800"/>
          </a:xfrm>
          <a:solidFill>
            <a:srgbClr val="945526"/>
          </a:solidFill>
        </p:grpSpPr>
        <p:sp>
          <p:nvSpPr>
            <p:cNvPr id="530" name="Google Shape;530;p43"/>
            <p:cNvSpPr/>
            <p:nvPr/>
          </p:nvSpPr>
          <p:spPr>
            <a:xfrm>
              <a:off x="713225" y="3538500"/>
              <a:ext cx="916500" cy="1066800"/>
            </a:xfrm>
            <a:prstGeom prst="roundRect">
              <a:avLst>
                <a:gd name="adj" fmla="val 22308"/>
              </a:avLst>
            </a:prstGeom>
            <a:grp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Marital</a:t>
              </a:r>
              <a:endParaRPr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1" name="Google Shape;531;p43"/>
            <p:cNvSpPr/>
            <p:nvPr/>
          </p:nvSpPr>
          <p:spPr>
            <a:xfrm rot="-8100000">
              <a:off x="1496386" y="3957555"/>
              <a:ext cx="228678" cy="228678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43"/>
          <p:cNvGrpSpPr/>
          <p:nvPr/>
        </p:nvGrpSpPr>
        <p:grpSpPr>
          <a:xfrm>
            <a:off x="4078212" y="1150641"/>
            <a:ext cx="1011839" cy="1066800"/>
            <a:chOff x="4113650" y="3538500"/>
            <a:chExt cx="1011839" cy="1066800"/>
          </a:xfrm>
        </p:grpSpPr>
        <p:sp>
          <p:nvSpPr>
            <p:cNvPr id="533" name="Google Shape;533;p43"/>
            <p:cNvSpPr/>
            <p:nvPr/>
          </p:nvSpPr>
          <p:spPr>
            <a:xfrm>
              <a:off x="4113650" y="3538500"/>
              <a:ext cx="916500" cy="1066800"/>
            </a:xfrm>
            <a:prstGeom prst="roundRect">
              <a:avLst>
                <a:gd name="adj" fmla="val 2230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Education</a:t>
              </a:r>
              <a:endParaRPr sz="12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4" name="Google Shape;534;p43"/>
            <p:cNvSpPr/>
            <p:nvPr/>
          </p:nvSpPr>
          <p:spPr>
            <a:xfrm rot="-8100000">
              <a:off x="4896811" y="3957555"/>
              <a:ext cx="228678" cy="228678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43"/>
          <p:cNvGrpSpPr/>
          <p:nvPr/>
        </p:nvGrpSpPr>
        <p:grpSpPr>
          <a:xfrm>
            <a:off x="5260055" y="1150354"/>
            <a:ext cx="1015972" cy="1066800"/>
            <a:chOff x="5257496" y="3357839"/>
            <a:chExt cx="1015972" cy="1066800"/>
          </a:xfrm>
        </p:grpSpPr>
        <p:sp>
          <p:nvSpPr>
            <p:cNvPr id="536" name="Google Shape;536;p43"/>
            <p:cNvSpPr/>
            <p:nvPr/>
          </p:nvSpPr>
          <p:spPr>
            <a:xfrm>
              <a:off x="5257496" y="3357839"/>
              <a:ext cx="916500" cy="1066800"/>
            </a:xfrm>
            <a:prstGeom prst="roundRect">
              <a:avLst>
                <a:gd name="adj" fmla="val 2230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Default</a:t>
              </a:r>
              <a:endParaRPr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7" name="Google Shape;537;p43"/>
            <p:cNvSpPr/>
            <p:nvPr/>
          </p:nvSpPr>
          <p:spPr>
            <a:xfrm rot="13500000">
              <a:off x="6044790" y="3768049"/>
              <a:ext cx="228678" cy="228678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43"/>
          <p:cNvGrpSpPr/>
          <p:nvPr/>
        </p:nvGrpSpPr>
        <p:grpSpPr>
          <a:xfrm>
            <a:off x="6416191" y="1150354"/>
            <a:ext cx="1059200" cy="1066800"/>
            <a:chOff x="6380600" y="3538500"/>
            <a:chExt cx="1059200" cy="1066800"/>
          </a:xfrm>
        </p:grpSpPr>
        <p:sp>
          <p:nvSpPr>
            <p:cNvPr id="539" name="Google Shape;539;p43"/>
            <p:cNvSpPr/>
            <p:nvPr/>
          </p:nvSpPr>
          <p:spPr>
            <a:xfrm>
              <a:off x="6380600" y="3538500"/>
              <a:ext cx="916500" cy="1066800"/>
            </a:xfrm>
            <a:prstGeom prst="roundRect">
              <a:avLst>
                <a:gd name="adj" fmla="val 22308"/>
              </a:avLst>
            </a:prstGeom>
            <a:solidFill>
              <a:srgbClr val="F76868"/>
            </a:solidFill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Balance</a:t>
              </a:r>
              <a:endParaRPr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0" name="Google Shape;540;p43"/>
            <p:cNvSpPr/>
            <p:nvPr/>
          </p:nvSpPr>
          <p:spPr>
            <a:xfrm rot="-8100000">
              <a:off x="7163761" y="3957555"/>
              <a:ext cx="228678" cy="22867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" name="Google Shape;541;p43"/>
          <p:cNvSpPr/>
          <p:nvPr/>
        </p:nvSpPr>
        <p:spPr>
          <a:xfrm>
            <a:off x="2925238" y="3725913"/>
            <a:ext cx="916500" cy="1066800"/>
          </a:xfrm>
          <a:prstGeom prst="roundRect">
            <a:avLst>
              <a:gd name="adj" fmla="val 2230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</a:t>
            </a:r>
            <a:endParaRPr b="1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" name="Google Shape;542;p4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Attribute Information</a:t>
            </a:r>
            <a:endParaRPr dirty="0"/>
          </a:p>
        </p:txBody>
      </p:sp>
      <p:grpSp>
        <p:nvGrpSpPr>
          <p:cNvPr id="62" name="Google Shape;515;p43"/>
          <p:cNvGrpSpPr/>
          <p:nvPr/>
        </p:nvGrpSpPr>
        <p:grpSpPr>
          <a:xfrm rot="10800000">
            <a:off x="7447535" y="2415969"/>
            <a:ext cx="1011839" cy="1066800"/>
            <a:chOff x="713225" y="3538500"/>
            <a:chExt cx="1011839" cy="1066800"/>
          </a:xfrm>
        </p:grpSpPr>
        <p:sp>
          <p:nvSpPr>
            <p:cNvPr id="63" name="Google Shape;516;p43"/>
            <p:cNvSpPr/>
            <p:nvPr/>
          </p:nvSpPr>
          <p:spPr>
            <a:xfrm rot="10800000">
              <a:off x="713225" y="3538500"/>
              <a:ext cx="916500" cy="1066800"/>
            </a:xfrm>
            <a:prstGeom prst="roundRect">
              <a:avLst>
                <a:gd name="adj" fmla="val 22308"/>
              </a:avLst>
            </a:prstGeom>
            <a:solidFill>
              <a:srgbClr val="B96B31"/>
            </a:solidFill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Loan</a:t>
              </a:r>
              <a:endParaRPr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" name="Google Shape;517;p43"/>
            <p:cNvSpPr/>
            <p:nvPr/>
          </p:nvSpPr>
          <p:spPr>
            <a:xfrm rot="-8100000">
              <a:off x="1496386" y="3957555"/>
              <a:ext cx="228678" cy="228678"/>
            </a:xfrm>
            <a:prstGeom prst="rtTriangle">
              <a:avLst/>
            </a:prstGeom>
            <a:solidFill>
              <a:srgbClr val="B96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515;p43"/>
          <p:cNvGrpSpPr/>
          <p:nvPr/>
        </p:nvGrpSpPr>
        <p:grpSpPr>
          <a:xfrm rot="10800000">
            <a:off x="5192845" y="2412906"/>
            <a:ext cx="1011839" cy="1066800"/>
            <a:chOff x="713225" y="3538500"/>
            <a:chExt cx="1011839" cy="1066800"/>
          </a:xfrm>
          <a:solidFill>
            <a:srgbClr val="FF5D9F"/>
          </a:solidFill>
        </p:grpSpPr>
        <p:sp>
          <p:nvSpPr>
            <p:cNvPr id="66" name="Google Shape;516;p43"/>
            <p:cNvSpPr/>
            <p:nvPr/>
          </p:nvSpPr>
          <p:spPr>
            <a:xfrm rot="10800000">
              <a:off x="713225" y="3538500"/>
              <a:ext cx="916500" cy="1066800"/>
            </a:xfrm>
            <a:prstGeom prst="roundRect">
              <a:avLst>
                <a:gd name="adj" fmla="val 22308"/>
              </a:avLst>
            </a:prstGeom>
            <a:grp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Contact</a:t>
              </a:r>
              <a:endParaRPr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" name="Google Shape;517;p43"/>
            <p:cNvSpPr/>
            <p:nvPr/>
          </p:nvSpPr>
          <p:spPr>
            <a:xfrm rot="-8100000">
              <a:off x="1496386" y="3957555"/>
              <a:ext cx="228678" cy="228678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515;p43"/>
          <p:cNvGrpSpPr/>
          <p:nvPr/>
        </p:nvGrpSpPr>
        <p:grpSpPr>
          <a:xfrm rot="10800000">
            <a:off x="6351699" y="2408717"/>
            <a:ext cx="1011839" cy="1066800"/>
            <a:chOff x="713225" y="3538500"/>
            <a:chExt cx="1011839" cy="1066800"/>
          </a:xfrm>
          <a:solidFill>
            <a:srgbClr val="7EC234"/>
          </a:solidFill>
        </p:grpSpPr>
        <p:sp>
          <p:nvSpPr>
            <p:cNvPr id="69" name="Google Shape;516;p43"/>
            <p:cNvSpPr/>
            <p:nvPr/>
          </p:nvSpPr>
          <p:spPr>
            <a:xfrm rot="10800000">
              <a:off x="713225" y="3538500"/>
              <a:ext cx="916500" cy="1066800"/>
            </a:xfrm>
            <a:prstGeom prst="roundRect">
              <a:avLst>
                <a:gd name="adj" fmla="val 22308"/>
              </a:avLst>
            </a:prstGeom>
            <a:grp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Day</a:t>
              </a:r>
              <a:endParaRPr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" name="Google Shape;517;p43"/>
            <p:cNvSpPr/>
            <p:nvPr/>
          </p:nvSpPr>
          <p:spPr>
            <a:xfrm rot="-8100000">
              <a:off x="1496386" y="3957555"/>
              <a:ext cx="228678" cy="228678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515;p43"/>
          <p:cNvGrpSpPr/>
          <p:nvPr/>
        </p:nvGrpSpPr>
        <p:grpSpPr>
          <a:xfrm>
            <a:off x="620114" y="3727223"/>
            <a:ext cx="1059200" cy="1066800"/>
            <a:chOff x="713225" y="3538500"/>
            <a:chExt cx="1059200" cy="1066800"/>
          </a:xfrm>
          <a:solidFill>
            <a:srgbClr val="5C7C54"/>
          </a:solidFill>
        </p:grpSpPr>
        <p:sp>
          <p:nvSpPr>
            <p:cNvPr id="72" name="Google Shape;516;p43"/>
            <p:cNvSpPr/>
            <p:nvPr/>
          </p:nvSpPr>
          <p:spPr>
            <a:xfrm>
              <a:off x="713225" y="3538500"/>
              <a:ext cx="916500" cy="1066800"/>
            </a:xfrm>
            <a:prstGeom prst="roundRect">
              <a:avLst>
                <a:gd name="adj" fmla="val 22308"/>
              </a:avLst>
            </a:prstGeom>
            <a:grp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Previous</a:t>
              </a:r>
              <a:endParaRPr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" name="Google Shape;517;p43"/>
            <p:cNvSpPr/>
            <p:nvPr/>
          </p:nvSpPr>
          <p:spPr>
            <a:xfrm rot="-8100000">
              <a:off x="1496386" y="3957555"/>
              <a:ext cx="228678" cy="228678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515;p43"/>
          <p:cNvGrpSpPr/>
          <p:nvPr/>
        </p:nvGrpSpPr>
        <p:grpSpPr>
          <a:xfrm rot="10800000">
            <a:off x="2842260" y="2395578"/>
            <a:ext cx="1011839" cy="1066800"/>
            <a:chOff x="713225" y="3538500"/>
            <a:chExt cx="1011839" cy="1066800"/>
          </a:xfrm>
          <a:solidFill>
            <a:srgbClr val="DD5555"/>
          </a:solidFill>
        </p:grpSpPr>
        <p:sp>
          <p:nvSpPr>
            <p:cNvPr id="78" name="Google Shape;516;p43"/>
            <p:cNvSpPr/>
            <p:nvPr/>
          </p:nvSpPr>
          <p:spPr>
            <a:xfrm rot="10800000">
              <a:off x="713225" y="3538500"/>
              <a:ext cx="916500" cy="1066800"/>
            </a:xfrm>
            <a:prstGeom prst="roundRect">
              <a:avLst>
                <a:gd name="adj" fmla="val 22308"/>
              </a:avLst>
            </a:prstGeom>
            <a:grp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Duration</a:t>
              </a:r>
              <a:endParaRPr sz="12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" name="Google Shape;517;p43"/>
            <p:cNvSpPr/>
            <p:nvPr/>
          </p:nvSpPr>
          <p:spPr>
            <a:xfrm rot="-8100000">
              <a:off x="1496386" y="3957555"/>
              <a:ext cx="228678" cy="228678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515;p43"/>
          <p:cNvGrpSpPr/>
          <p:nvPr/>
        </p:nvGrpSpPr>
        <p:grpSpPr>
          <a:xfrm rot="10800000">
            <a:off x="3987230" y="2415968"/>
            <a:ext cx="1011839" cy="1066800"/>
            <a:chOff x="713225" y="3538500"/>
            <a:chExt cx="1011839" cy="1066800"/>
          </a:xfrm>
          <a:solidFill>
            <a:srgbClr val="FFC000"/>
          </a:solidFill>
        </p:grpSpPr>
        <p:sp>
          <p:nvSpPr>
            <p:cNvPr id="81" name="Google Shape;516;p43"/>
            <p:cNvSpPr/>
            <p:nvPr/>
          </p:nvSpPr>
          <p:spPr>
            <a:xfrm rot="10800000">
              <a:off x="713225" y="3538500"/>
              <a:ext cx="916500" cy="1066800"/>
            </a:xfrm>
            <a:prstGeom prst="roundRect">
              <a:avLst>
                <a:gd name="adj" fmla="val 22308"/>
              </a:avLst>
            </a:prstGeom>
            <a:grp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Month</a:t>
              </a:r>
              <a:endParaRPr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" name="Google Shape;517;p43"/>
            <p:cNvSpPr/>
            <p:nvPr/>
          </p:nvSpPr>
          <p:spPr>
            <a:xfrm rot="-8100000">
              <a:off x="1496386" y="3957555"/>
              <a:ext cx="228678" cy="228678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512;p43"/>
          <p:cNvGrpSpPr/>
          <p:nvPr/>
        </p:nvGrpSpPr>
        <p:grpSpPr>
          <a:xfrm rot="10800000">
            <a:off x="601114" y="2417573"/>
            <a:ext cx="916500" cy="1171620"/>
            <a:chOff x="7514075" y="3433680"/>
            <a:chExt cx="916500" cy="1171620"/>
          </a:xfrm>
          <a:solidFill>
            <a:srgbClr val="7030A0"/>
          </a:solidFill>
        </p:grpSpPr>
        <p:sp>
          <p:nvSpPr>
            <p:cNvPr id="84" name="Google Shape;513;p43"/>
            <p:cNvSpPr/>
            <p:nvPr/>
          </p:nvSpPr>
          <p:spPr>
            <a:xfrm rot="10800000">
              <a:off x="7514075" y="3538500"/>
              <a:ext cx="916500" cy="1066800"/>
            </a:xfrm>
            <a:prstGeom prst="roundRect">
              <a:avLst>
                <a:gd name="adj" fmla="val 22308"/>
              </a:avLst>
            </a:prstGeom>
            <a:grpFill/>
            <a:ln>
              <a:noFill/>
            </a:ln>
          </p:spPr>
          <p:txBody>
            <a:bodyPr spcFirstLastPara="1" wrap="square" lIns="0" tIns="91425" rIns="0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Pday</a:t>
              </a:r>
              <a:endParaRPr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5" name="Google Shape;514;p43"/>
            <p:cNvSpPr/>
            <p:nvPr/>
          </p:nvSpPr>
          <p:spPr>
            <a:xfrm rot="8100000">
              <a:off x="7857986" y="3433680"/>
              <a:ext cx="228678" cy="228678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515;p43"/>
          <p:cNvGrpSpPr/>
          <p:nvPr/>
        </p:nvGrpSpPr>
        <p:grpSpPr>
          <a:xfrm>
            <a:off x="1814164" y="3727223"/>
            <a:ext cx="1030839" cy="1066800"/>
            <a:chOff x="688653" y="3584140"/>
            <a:chExt cx="1030839" cy="1066800"/>
          </a:xfrm>
          <a:solidFill>
            <a:schemeClr val="accent3">
              <a:lumMod val="25000"/>
            </a:schemeClr>
          </a:solidFill>
        </p:grpSpPr>
        <p:sp>
          <p:nvSpPr>
            <p:cNvPr id="90" name="Google Shape;516;p43"/>
            <p:cNvSpPr/>
            <p:nvPr/>
          </p:nvSpPr>
          <p:spPr>
            <a:xfrm>
              <a:off x="688653" y="3584140"/>
              <a:ext cx="916500" cy="1066800"/>
            </a:xfrm>
            <a:prstGeom prst="roundRect">
              <a:avLst>
                <a:gd name="adj" fmla="val 22308"/>
              </a:avLst>
            </a:prstGeom>
            <a:grpFill/>
            <a:ln>
              <a:solidFill>
                <a:schemeClr val="accent3">
                  <a:lumMod val="25000"/>
                </a:schemeClr>
              </a:solidFill>
            </a:ln>
          </p:spPr>
          <p:txBody>
            <a:bodyPr spcFirstLastPara="1" wrap="square" lIns="0" tIns="91425" rIns="0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 err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Poutcome</a:t>
              </a:r>
              <a:endParaRPr sz="12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" name="Google Shape;517;p43"/>
            <p:cNvSpPr/>
            <p:nvPr/>
          </p:nvSpPr>
          <p:spPr>
            <a:xfrm rot="13500000">
              <a:off x="1490814" y="4001891"/>
              <a:ext cx="228678" cy="228678"/>
            </a:xfrm>
            <a:prstGeom prst="rtTriangle">
              <a:avLst/>
            </a:prstGeom>
            <a:grpFill/>
            <a:ln>
              <a:solidFill>
                <a:schemeClr val="accent3">
                  <a:lumMod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388;p66"/>
          <p:cNvGrpSpPr/>
          <p:nvPr/>
        </p:nvGrpSpPr>
        <p:grpSpPr>
          <a:xfrm>
            <a:off x="875968" y="2640190"/>
            <a:ext cx="385374" cy="369061"/>
            <a:chOff x="-32245875" y="1938725"/>
            <a:chExt cx="295400" cy="292225"/>
          </a:xfrm>
          <a:solidFill>
            <a:schemeClr val="bg1"/>
          </a:solidFill>
        </p:grpSpPr>
        <p:sp>
          <p:nvSpPr>
            <p:cNvPr id="106" name="Google Shape;1389;p66"/>
            <p:cNvSpPr/>
            <p:nvPr/>
          </p:nvSpPr>
          <p:spPr>
            <a:xfrm>
              <a:off x="-32156075" y="204270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395" y="725"/>
                  </a:moveTo>
                  <a:cubicBezTo>
                    <a:pt x="3340" y="725"/>
                    <a:pt x="4096" y="1481"/>
                    <a:pt x="4096" y="2426"/>
                  </a:cubicBezTo>
                  <a:cubicBezTo>
                    <a:pt x="4096" y="3308"/>
                    <a:pt x="3340" y="4096"/>
                    <a:pt x="2395" y="4096"/>
                  </a:cubicBezTo>
                  <a:cubicBezTo>
                    <a:pt x="1450" y="4096"/>
                    <a:pt x="725" y="3340"/>
                    <a:pt x="725" y="2426"/>
                  </a:cubicBezTo>
                  <a:cubicBezTo>
                    <a:pt x="725" y="1450"/>
                    <a:pt x="1450" y="725"/>
                    <a:pt x="2395" y="725"/>
                  </a:cubicBezTo>
                  <a:close/>
                  <a:moveTo>
                    <a:pt x="2395" y="0"/>
                  </a:moveTo>
                  <a:cubicBezTo>
                    <a:pt x="1072" y="0"/>
                    <a:pt x="1" y="1071"/>
                    <a:pt x="1" y="2426"/>
                  </a:cubicBezTo>
                  <a:cubicBezTo>
                    <a:pt x="1" y="3749"/>
                    <a:pt x="1072" y="4821"/>
                    <a:pt x="2395" y="4821"/>
                  </a:cubicBezTo>
                  <a:cubicBezTo>
                    <a:pt x="3750" y="4821"/>
                    <a:pt x="4821" y="3749"/>
                    <a:pt x="4821" y="2426"/>
                  </a:cubicBezTo>
                  <a:cubicBezTo>
                    <a:pt x="4758" y="1071"/>
                    <a:pt x="3718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390;p66"/>
            <p:cNvSpPr/>
            <p:nvPr/>
          </p:nvSpPr>
          <p:spPr>
            <a:xfrm>
              <a:off x="-32105675" y="2076550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009"/>
                  </a:lnTo>
                  <a:cubicBezTo>
                    <a:pt x="1" y="1230"/>
                    <a:pt x="158" y="1356"/>
                    <a:pt x="347" y="1356"/>
                  </a:cubicBezTo>
                  <a:lnTo>
                    <a:pt x="1009" y="1356"/>
                  </a:lnTo>
                  <a:cubicBezTo>
                    <a:pt x="1230" y="1356"/>
                    <a:pt x="1387" y="1198"/>
                    <a:pt x="1387" y="1009"/>
                  </a:cubicBezTo>
                  <a:cubicBezTo>
                    <a:pt x="1419" y="852"/>
                    <a:pt x="1261" y="694"/>
                    <a:pt x="1072" y="694"/>
                  </a:cubicBezTo>
                  <a:lnTo>
                    <a:pt x="694" y="694"/>
                  </a:ln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391;p66"/>
            <p:cNvSpPr/>
            <p:nvPr/>
          </p:nvSpPr>
          <p:spPr>
            <a:xfrm>
              <a:off x="-32245875" y="1938725"/>
              <a:ext cx="295400" cy="292225"/>
            </a:xfrm>
            <a:custGeom>
              <a:avLst/>
              <a:gdLst/>
              <a:ahLst/>
              <a:cxnLst/>
              <a:rect l="l" t="t" r="r" b="b"/>
              <a:pathLst>
                <a:path w="11816" h="11689" extrusionOk="0">
                  <a:moveTo>
                    <a:pt x="10965" y="1355"/>
                  </a:moveTo>
                  <a:cubicBezTo>
                    <a:pt x="11154" y="1355"/>
                    <a:pt x="11311" y="1544"/>
                    <a:pt x="11311" y="1733"/>
                  </a:cubicBezTo>
                  <a:lnTo>
                    <a:pt x="11311" y="2742"/>
                  </a:lnTo>
                  <a:lnTo>
                    <a:pt x="1009" y="2742"/>
                  </a:lnTo>
                  <a:lnTo>
                    <a:pt x="1009" y="1733"/>
                  </a:lnTo>
                  <a:lnTo>
                    <a:pt x="852" y="1733"/>
                  </a:lnTo>
                  <a:cubicBezTo>
                    <a:pt x="852" y="1544"/>
                    <a:pt x="1009" y="1355"/>
                    <a:pt x="1198" y="1355"/>
                  </a:cubicBezTo>
                  <a:lnTo>
                    <a:pt x="1545" y="1355"/>
                  </a:lnTo>
                  <a:lnTo>
                    <a:pt x="1545" y="1733"/>
                  </a:lnTo>
                  <a:cubicBezTo>
                    <a:pt x="1545" y="1922"/>
                    <a:pt x="1702" y="2080"/>
                    <a:pt x="1891" y="2080"/>
                  </a:cubicBezTo>
                  <a:cubicBezTo>
                    <a:pt x="2112" y="2080"/>
                    <a:pt x="2269" y="1922"/>
                    <a:pt x="2269" y="1733"/>
                  </a:cubicBezTo>
                  <a:lnTo>
                    <a:pt x="2269" y="1355"/>
                  </a:lnTo>
                  <a:lnTo>
                    <a:pt x="3624" y="1355"/>
                  </a:lnTo>
                  <a:lnTo>
                    <a:pt x="3624" y="1733"/>
                  </a:lnTo>
                  <a:cubicBezTo>
                    <a:pt x="3624" y="1922"/>
                    <a:pt x="3782" y="2080"/>
                    <a:pt x="4002" y="2080"/>
                  </a:cubicBezTo>
                  <a:cubicBezTo>
                    <a:pt x="4191" y="2080"/>
                    <a:pt x="4349" y="1922"/>
                    <a:pt x="4349" y="1733"/>
                  </a:cubicBezTo>
                  <a:lnTo>
                    <a:pt x="4349" y="1355"/>
                  </a:lnTo>
                  <a:lnTo>
                    <a:pt x="5735" y="1355"/>
                  </a:lnTo>
                  <a:lnTo>
                    <a:pt x="5735" y="1733"/>
                  </a:lnTo>
                  <a:cubicBezTo>
                    <a:pt x="5735" y="1922"/>
                    <a:pt x="5892" y="2080"/>
                    <a:pt x="6081" y="2080"/>
                  </a:cubicBezTo>
                  <a:cubicBezTo>
                    <a:pt x="6270" y="2080"/>
                    <a:pt x="6428" y="1922"/>
                    <a:pt x="6428" y="1733"/>
                  </a:cubicBezTo>
                  <a:lnTo>
                    <a:pt x="6428" y="1355"/>
                  </a:lnTo>
                  <a:lnTo>
                    <a:pt x="7814" y="1355"/>
                  </a:lnTo>
                  <a:lnTo>
                    <a:pt x="7814" y="1733"/>
                  </a:lnTo>
                  <a:cubicBezTo>
                    <a:pt x="7814" y="1922"/>
                    <a:pt x="7972" y="2080"/>
                    <a:pt x="8161" y="2080"/>
                  </a:cubicBezTo>
                  <a:cubicBezTo>
                    <a:pt x="8381" y="2080"/>
                    <a:pt x="8539" y="1922"/>
                    <a:pt x="8539" y="1733"/>
                  </a:cubicBezTo>
                  <a:lnTo>
                    <a:pt x="8539" y="1355"/>
                  </a:lnTo>
                  <a:lnTo>
                    <a:pt x="9893" y="1355"/>
                  </a:lnTo>
                  <a:lnTo>
                    <a:pt x="9893" y="1733"/>
                  </a:lnTo>
                  <a:cubicBezTo>
                    <a:pt x="9893" y="1922"/>
                    <a:pt x="10051" y="2080"/>
                    <a:pt x="10272" y="2080"/>
                  </a:cubicBezTo>
                  <a:cubicBezTo>
                    <a:pt x="10461" y="2080"/>
                    <a:pt x="10618" y="1922"/>
                    <a:pt x="10618" y="1733"/>
                  </a:cubicBezTo>
                  <a:lnTo>
                    <a:pt x="10618" y="1355"/>
                  </a:lnTo>
                  <a:close/>
                  <a:moveTo>
                    <a:pt x="11154" y="3466"/>
                  </a:moveTo>
                  <a:lnTo>
                    <a:pt x="11154" y="9641"/>
                  </a:lnTo>
                  <a:lnTo>
                    <a:pt x="852" y="9641"/>
                  </a:lnTo>
                  <a:lnTo>
                    <a:pt x="852" y="3466"/>
                  </a:lnTo>
                  <a:close/>
                  <a:moveTo>
                    <a:pt x="11154" y="10366"/>
                  </a:moveTo>
                  <a:lnTo>
                    <a:pt x="11154" y="10712"/>
                  </a:lnTo>
                  <a:cubicBezTo>
                    <a:pt x="11122" y="10870"/>
                    <a:pt x="10965" y="11027"/>
                    <a:pt x="10807" y="11027"/>
                  </a:cubicBezTo>
                  <a:lnTo>
                    <a:pt x="1198" y="11027"/>
                  </a:lnTo>
                  <a:cubicBezTo>
                    <a:pt x="1009" y="11027"/>
                    <a:pt x="852" y="10870"/>
                    <a:pt x="852" y="10649"/>
                  </a:cubicBezTo>
                  <a:lnTo>
                    <a:pt x="852" y="10366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694"/>
                  </a:lnTo>
                  <a:lnTo>
                    <a:pt x="1041" y="694"/>
                  </a:lnTo>
                  <a:cubicBezTo>
                    <a:pt x="474" y="694"/>
                    <a:pt x="1" y="1166"/>
                    <a:pt x="1" y="1733"/>
                  </a:cubicBezTo>
                  <a:lnTo>
                    <a:pt x="1" y="10649"/>
                  </a:lnTo>
                  <a:cubicBezTo>
                    <a:pt x="1" y="11216"/>
                    <a:pt x="474" y="11689"/>
                    <a:pt x="1041" y="11689"/>
                  </a:cubicBezTo>
                  <a:lnTo>
                    <a:pt x="10650" y="11689"/>
                  </a:lnTo>
                  <a:cubicBezTo>
                    <a:pt x="11185" y="11689"/>
                    <a:pt x="11658" y="11216"/>
                    <a:pt x="11658" y="10649"/>
                  </a:cubicBezTo>
                  <a:lnTo>
                    <a:pt x="11658" y="1733"/>
                  </a:lnTo>
                  <a:cubicBezTo>
                    <a:pt x="11815" y="1166"/>
                    <a:pt x="11343" y="694"/>
                    <a:pt x="10807" y="694"/>
                  </a:cubicBezTo>
                  <a:lnTo>
                    <a:pt x="10461" y="694"/>
                  </a:lnTo>
                  <a:lnTo>
                    <a:pt x="10461" y="347"/>
                  </a:lnTo>
                  <a:cubicBezTo>
                    <a:pt x="10461" y="158"/>
                    <a:pt x="10303" y="1"/>
                    <a:pt x="10083" y="1"/>
                  </a:cubicBezTo>
                  <a:cubicBezTo>
                    <a:pt x="9893" y="1"/>
                    <a:pt x="9736" y="158"/>
                    <a:pt x="9736" y="347"/>
                  </a:cubicBezTo>
                  <a:lnTo>
                    <a:pt x="9736" y="694"/>
                  </a:lnTo>
                  <a:lnTo>
                    <a:pt x="8350" y="694"/>
                  </a:lnTo>
                  <a:lnTo>
                    <a:pt x="8350" y="347"/>
                  </a:lnTo>
                  <a:cubicBezTo>
                    <a:pt x="8350" y="158"/>
                    <a:pt x="8192" y="1"/>
                    <a:pt x="8003" y="1"/>
                  </a:cubicBezTo>
                  <a:cubicBezTo>
                    <a:pt x="7814" y="1"/>
                    <a:pt x="7657" y="158"/>
                    <a:pt x="7657" y="347"/>
                  </a:cubicBezTo>
                  <a:lnTo>
                    <a:pt x="7657" y="694"/>
                  </a:lnTo>
                  <a:lnTo>
                    <a:pt x="6270" y="694"/>
                  </a:lnTo>
                  <a:lnTo>
                    <a:pt x="6270" y="347"/>
                  </a:lnTo>
                  <a:cubicBezTo>
                    <a:pt x="6270" y="158"/>
                    <a:pt x="6113" y="1"/>
                    <a:pt x="5924" y="1"/>
                  </a:cubicBezTo>
                  <a:cubicBezTo>
                    <a:pt x="5735" y="1"/>
                    <a:pt x="5577" y="158"/>
                    <a:pt x="5577" y="347"/>
                  </a:cubicBezTo>
                  <a:lnTo>
                    <a:pt x="5577" y="694"/>
                  </a:lnTo>
                  <a:lnTo>
                    <a:pt x="4191" y="694"/>
                  </a:lnTo>
                  <a:lnTo>
                    <a:pt x="4191" y="347"/>
                  </a:lnTo>
                  <a:cubicBezTo>
                    <a:pt x="4191" y="158"/>
                    <a:pt x="4034" y="1"/>
                    <a:pt x="3845" y="1"/>
                  </a:cubicBezTo>
                  <a:cubicBezTo>
                    <a:pt x="3624" y="1"/>
                    <a:pt x="3466" y="158"/>
                    <a:pt x="3466" y="347"/>
                  </a:cubicBezTo>
                  <a:lnTo>
                    <a:pt x="3466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384;p66"/>
          <p:cNvGrpSpPr/>
          <p:nvPr/>
        </p:nvGrpSpPr>
        <p:grpSpPr>
          <a:xfrm>
            <a:off x="6727392" y="2600920"/>
            <a:ext cx="400893" cy="388721"/>
            <a:chOff x="-34032200" y="2634975"/>
            <a:chExt cx="292225" cy="292250"/>
          </a:xfrm>
          <a:solidFill>
            <a:schemeClr val="bg1"/>
          </a:solidFill>
        </p:grpSpPr>
        <p:sp>
          <p:nvSpPr>
            <p:cNvPr id="111" name="Google Shape;1385;p66"/>
            <p:cNvSpPr/>
            <p:nvPr/>
          </p:nvSpPr>
          <p:spPr>
            <a:xfrm>
              <a:off x="-34032200" y="2634975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5766" y="662"/>
                  </a:moveTo>
                  <a:cubicBezTo>
                    <a:pt x="8602" y="662"/>
                    <a:pt x="10933" y="2962"/>
                    <a:pt x="10933" y="5798"/>
                  </a:cubicBezTo>
                  <a:cubicBezTo>
                    <a:pt x="10933" y="6806"/>
                    <a:pt x="10649" y="7783"/>
                    <a:pt x="10114" y="8602"/>
                  </a:cubicBezTo>
                  <a:lnTo>
                    <a:pt x="10145" y="8444"/>
                  </a:lnTo>
                  <a:cubicBezTo>
                    <a:pt x="10177" y="8350"/>
                    <a:pt x="10145" y="8224"/>
                    <a:pt x="10082" y="8129"/>
                  </a:cubicBezTo>
                  <a:cubicBezTo>
                    <a:pt x="9988" y="8066"/>
                    <a:pt x="9862" y="8035"/>
                    <a:pt x="9767" y="8035"/>
                  </a:cubicBezTo>
                  <a:lnTo>
                    <a:pt x="9641" y="8066"/>
                  </a:lnTo>
                  <a:cubicBezTo>
                    <a:pt x="10019" y="7405"/>
                    <a:pt x="10240" y="6617"/>
                    <a:pt x="10240" y="5829"/>
                  </a:cubicBezTo>
                  <a:cubicBezTo>
                    <a:pt x="10240" y="3372"/>
                    <a:pt x="8223" y="1356"/>
                    <a:pt x="5766" y="1356"/>
                  </a:cubicBezTo>
                  <a:cubicBezTo>
                    <a:pt x="5136" y="1356"/>
                    <a:pt x="4506" y="1482"/>
                    <a:pt x="3970" y="1765"/>
                  </a:cubicBezTo>
                  <a:cubicBezTo>
                    <a:pt x="3813" y="1828"/>
                    <a:pt x="3718" y="2017"/>
                    <a:pt x="3813" y="2175"/>
                  </a:cubicBezTo>
                  <a:lnTo>
                    <a:pt x="3970" y="2553"/>
                  </a:lnTo>
                  <a:lnTo>
                    <a:pt x="2710" y="2742"/>
                  </a:lnTo>
                  <a:lnTo>
                    <a:pt x="2301" y="2773"/>
                  </a:lnTo>
                  <a:cubicBezTo>
                    <a:pt x="2364" y="2647"/>
                    <a:pt x="2710" y="1324"/>
                    <a:pt x="2742" y="1198"/>
                  </a:cubicBezTo>
                  <a:lnTo>
                    <a:pt x="2836" y="1293"/>
                  </a:lnTo>
                  <a:cubicBezTo>
                    <a:pt x="2898" y="1354"/>
                    <a:pt x="2986" y="1402"/>
                    <a:pt x="3084" y="1402"/>
                  </a:cubicBezTo>
                  <a:cubicBezTo>
                    <a:pt x="3136" y="1402"/>
                    <a:pt x="3191" y="1389"/>
                    <a:pt x="3246" y="1356"/>
                  </a:cubicBezTo>
                  <a:cubicBezTo>
                    <a:pt x="4033" y="883"/>
                    <a:pt x="4915" y="662"/>
                    <a:pt x="5766" y="662"/>
                  </a:cubicBezTo>
                  <a:close/>
                  <a:moveTo>
                    <a:pt x="6144" y="2080"/>
                  </a:moveTo>
                  <a:cubicBezTo>
                    <a:pt x="7940" y="2238"/>
                    <a:pt x="9358" y="3687"/>
                    <a:pt x="9515" y="5451"/>
                  </a:cubicBezTo>
                  <a:lnTo>
                    <a:pt x="9200" y="5451"/>
                  </a:lnTo>
                  <a:cubicBezTo>
                    <a:pt x="9011" y="5451"/>
                    <a:pt x="8854" y="5609"/>
                    <a:pt x="8854" y="5829"/>
                  </a:cubicBezTo>
                  <a:cubicBezTo>
                    <a:pt x="8854" y="6018"/>
                    <a:pt x="9011" y="6176"/>
                    <a:pt x="9200" y="6176"/>
                  </a:cubicBezTo>
                  <a:lnTo>
                    <a:pt x="9515" y="6176"/>
                  </a:lnTo>
                  <a:cubicBezTo>
                    <a:pt x="9452" y="6932"/>
                    <a:pt x="9169" y="7657"/>
                    <a:pt x="8665" y="8255"/>
                  </a:cubicBezTo>
                  <a:lnTo>
                    <a:pt x="6995" y="8570"/>
                  </a:lnTo>
                  <a:cubicBezTo>
                    <a:pt x="6900" y="8602"/>
                    <a:pt x="6806" y="8665"/>
                    <a:pt x="6774" y="8759"/>
                  </a:cubicBezTo>
                  <a:cubicBezTo>
                    <a:pt x="6743" y="8885"/>
                    <a:pt x="6743" y="9011"/>
                    <a:pt x="6806" y="9074"/>
                  </a:cubicBezTo>
                  <a:lnTo>
                    <a:pt x="6995" y="9389"/>
                  </a:lnTo>
                  <a:cubicBezTo>
                    <a:pt x="6743" y="9484"/>
                    <a:pt x="6459" y="9547"/>
                    <a:pt x="6176" y="9547"/>
                  </a:cubicBezTo>
                  <a:lnTo>
                    <a:pt x="6176" y="9232"/>
                  </a:lnTo>
                  <a:cubicBezTo>
                    <a:pt x="6176" y="9043"/>
                    <a:pt x="6018" y="8885"/>
                    <a:pt x="5829" y="8885"/>
                  </a:cubicBezTo>
                  <a:cubicBezTo>
                    <a:pt x="5640" y="8885"/>
                    <a:pt x="5483" y="9043"/>
                    <a:pt x="5483" y="9232"/>
                  </a:cubicBezTo>
                  <a:lnTo>
                    <a:pt x="5483" y="9547"/>
                  </a:lnTo>
                  <a:cubicBezTo>
                    <a:pt x="3655" y="9389"/>
                    <a:pt x="2238" y="7940"/>
                    <a:pt x="2080" y="6176"/>
                  </a:cubicBezTo>
                  <a:lnTo>
                    <a:pt x="2395" y="6176"/>
                  </a:lnTo>
                  <a:cubicBezTo>
                    <a:pt x="2584" y="6176"/>
                    <a:pt x="2742" y="6018"/>
                    <a:pt x="2742" y="5829"/>
                  </a:cubicBezTo>
                  <a:cubicBezTo>
                    <a:pt x="2742" y="5609"/>
                    <a:pt x="2584" y="5451"/>
                    <a:pt x="2395" y="5451"/>
                  </a:cubicBezTo>
                  <a:lnTo>
                    <a:pt x="2080" y="5451"/>
                  </a:lnTo>
                  <a:cubicBezTo>
                    <a:pt x="2175" y="4727"/>
                    <a:pt x="2427" y="3971"/>
                    <a:pt x="2962" y="3372"/>
                  </a:cubicBezTo>
                  <a:lnTo>
                    <a:pt x="4474" y="3183"/>
                  </a:lnTo>
                  <a:cubicBezTo>
                    <a:pt x="4600" y="3183"/>
                    <a:pt x="4663" y="3088"/>
                    <a:pt x="4726" y="3025"/>
                  </a:cubicBezTo>
                  <a:cubicBezTo>
                    <a:pt x="4758" y="2931"/>
                    <a:pt x="4758" y="2836"/>
                    <a:pt x="4726" y="2710"/>
                  </a:cubicBezTo>
                  <a:lnTo>
                    <a:pt x="4506" y="2269"/>
                  </a:lnTo>
                  <a:cubicBezTo>
                    <a:pt x="4789" y="2143"/>
                    <a:pt x="5104" y="2112"/>
                    <a:pt x="5420" y="2080"/>
                  </a:cubicBezTo>
                  <a:lnTo>
                    <a:pt x="5420" y="2395"/>
                  </a:lnTo>
                  <a:cubicBezTo>
                    <a:pt x="5420" y="2584"/>
                    <a:pt x="5577" y="2742"/>
                    <a:pt x="5766" y="2742"/>
                  </a:cubicBezTo>
                  <a:cubicBezTo>
                    <a:pt x="5987" y="2742"/>
                    <a:pt x="6144" y="2584"/>
                    <a:pt x="6144" y="2395"/>
                  </a:cubicBezTo>
                  <a:lnTo>
                    <a:pt x="6144" y="2080"/>
                  </a:lnTo>
                  <a:close/>
                  <a:moveTo>
                    <a:pt x="1607" y="2899"/>
                  </a:moveTo>
                  <a:lnTo>
                    <a:pt x="1544" y="3151"/>
                  </a:lnTo>
                  <a:cubicBezTo>
                    <a:pt x="1481" y="3246"/>
                    <a:pt x="1544" y="3372"/>
                    <a:pt x="1607" y="3466"/>
                  </a:cubicBezTo>
                  <a:cubicBezTo>
                    <a:pt x="1670" y="3529"/>
                    <a:pt x="1796" y="3561"/>
                    <a:pt x="1922" y="3561"/>
                  </a:cubicBezTo>
                  <a:lnTo>
                    <a:pt x="1985" y="3561"/>
                  </a:lnTo>
                  <a:cubicBezTo>
                    <a:pt x="1607" y="4254"/>
                    <a:pt x="1387" y="5042"/>
                    <a:pt x="1387" y="5861"/>
                  </a:cubicBezTo>
                  <a:cubicBezTo>
                    <a:pt x="1387" y="8287"/>
                    <a:pt x="3372" y="10303"/>
                    <a:pt x="5829" y="10303"/>
                  </a:cubicBezTo>
                  <a:cubicBezTo>
                    <a:pt x="6459" y="10303"/>
                    <a:pt x="7089" y="10177"/>
                    <a:pt x="7688" y="9925"/>
                  </a:cubicBezTo>
                  <a:cubicBezTo>
                    <a:pt x="7751" y="9862"/>
                    <a:pt x="7845" y="9799"/>
                    <a:pt x="7877" y="9704"/>
                  </a:cubicBezTo>
                  <a:cubicBezTo>
                    <a:pt x="7908" y="9641"/>
                    <a:pt x="7877" y="9515"/>
                    <a:pt x="7845" y="9452"/>
                  </a:cubicBezTo>
                  <a:lnTo>
                    <a:pt x="7688" y="9200"/>
                  </a:lnTo>
                  <a:lnTo>
                    <a:pt x="9421" y="8854"/>
                  </a:lnTo>
                  <a:lnTo>
                    <a:pt x="9421" y="8854"/>
                  </a:lnTo>
                  <a:cubicBezTo>
                    <a:pt x="9326" y="9200"/>
                    <a:pt x="9074" y="10177"/>
                    <a:pt x="9011" y="10492"/>
                  </a:cubicBezTo>
                  <a:lnTo>
                    <a:pt x="8759" y="10303"/>
                  </a:lnTo>
                  <a:cubicBezTo>
                    <a:pt x="8708" y="10235"/>
                    <a:pt x="8640" y="10204"/>
                    <a:pt x="8567" y="10204"/>
                  </a:cubicBezTo>
                  <a:cubicBezTo>
                    <a:pt x="8505" y="10204"/>
                    <a:pt x="8439" y="10228"/>
                    <a:pt x="8381" y="10271"/>
                  </a:cubicBezTo>
                  <a:cubicBezTo>
                    <a:pt x="7593" y="10744"/>
                    <a:pt x="6680" y="10965"/>
                    <a:pt x="5829" y="10965"/>
                  </a:cubicBezTo>
                  <a:cubicBezTo>
                    <a:pt x="2994" y="10965"/>
                    <a:pt x="662" y="8665"/>
                    <a:pt x="662" y="5829"/>
                  </a:cubicBezTo>
                  <a:cubicBezTo>
                    <a:pt x="662" y="4758"/>
                    <a:pt x="977" y="3781"/>
                    <a:pt x="1607" y="2899"/>
                  </a:cubicBezTo>
                  <a:close/>
                  <a:moveTo>
                    <a:pt x="5766" y="1"/>
                  </a:moveTo>
                  <a:cubicBezTo>
                    <a:pt x="4884" y="1"/>
                    <a:pt x="3970" y="221"/>
                    <a:pt x="3151" y="662"/>
                  </a:cubicBezTo>
                  <a:lnTo>
                    <a:pt x="2836" y="316"/>
                  </a:lnTo>
                  <a:cubicBezTo>
                    <a:pt x="2765" y="245"/>
                    <a:pt x="2677" y="210"/>
                    <a:pt x="2597" y="210"/>
                  </a:cubicBezTo>
                  <a:cubicBezTo>
                    <a:pt x="2570" y="210"/>
                    <a:pt x="2545" y="214"/>
                    <a:pt x="2521" y="221"/>
                  </a:cubicBezTo>
                  <a:cubicBezTo>
                    <a:pt x="2395" y="253"/>
                    <a:pt x="2301" y="347"/>
                    <a:pt x="2269" y="473"/>
                  </a:cubicBezTo>
                  <a:lnTo>
                    <a:pt x="1985" y="1450"/>
                  </a:lnTo>
                  <a:cubicBezTo>
                    <a:pt x="694" y="2553"/>
                    <a:pt x="1" y="4160"/>
                    <a:pt x="1" y="5829"/>
                  </a:cubicBezTo>
                  <a:cubicBezTo>
                    <a:pt x="1" y="7342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774" y="11689"/>
                    <a:pt x="7719" y="11437"/>
                    <a:pt x="8539" y="11028"/>
                  </a:cubicBezTo>
                  <a:lnTo>
                    <a:pt x="8980" y="11406"/>
                  </a:lnTo>
                  <a:cubicBezTo>
                    <a:pt x="9027" y="11477"/>
                    <a:pt x="9110" y="11512"/>
                    <a:pt x="9201" y="11512"/>
                  </a:cubicBezTo>
                  <a:cubicBezTo>
                    <a:pt x="9232" y="11512"/>
                    <a:pt x="9263" y="11508"/>
                    <a:pt x="9295" y="11500"/>
                  </a:cubicBezTo>
                  <a:cubicBezTo>
                    <a:pt x="9421" y="11437"/>
                    <a:pt x="9484" y="11374"/>
                    <a:pt x="9515" y="11248"/>
                  </a:cubicBezTo>
                  <a:lnTo>
                    <a:pt x="9799" y="10114"/>
                  </a:lnTo>
                  <a:cubicBezTo>
                    <a:pt x="10996" y="9011"/>
                    <a:pt x="11689" y="7468"/>
                    <a:pt x="11689" y="5861"/>
                  </a:cubicBezTo>
                  <a:cubicBezTo>
                    <a:pt x="11658" y="2616"/>
                    <a:pt x="9011" y="1"/>
                    <a:pt x="57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386;p66"/>
            <p:cNvSpPr/>
            <p:nvPr/>
          </p:nvSpPr>
          <p:spPr>
            <a:xfrm>
              <a:off x="-33947125" y="2735800"/>
              <a:ext cx="51200" cy="86675"/>
            </a:xfrm>
            <a:custGeom>
              <a:avLst/>
              <a:gdLst/>
              <a:ahLst/>
              <a:cxnLst/>
              <a:rect l="l" t="t" r="r" b="b"/>
              <a:pathLst>
                <a:path w="2048" h="3467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229"/>
                    <a:pt x="158" y="1387"/>
                    <a:pt x="378" y="1387"/>
                  </a:cubicBezTo>
                  <a:cubicBezTo>
                    <a:pt x="567" y="1387"/>
                    <a:pt x="725" y="1229"/>
                    <a:pt x="725" y="1040"/>
                  </a:cubicBezTo>
                  <a:cubicBezTo>
                    <a:pt x="725" y="851"/>
                    <a:pt x="882" y="662"/>
                    <a:pt x="1071" y="662"/>
                  </a:cubicBezTo>
                  <a:cubicBezTo>
                    <a:pt x="1292" y="662"/>
                    <a:pt x="1449" y="851"/>
                    <a:pt x="1449" y="1040"/>
                  </a:cubicBezTo>
                  <a:lnTo>
                    <a:pt x="1449" y="1292"/>
                  </a:lnTo>
                  <a:cubicBezTo>
                    <a:pt x="1449" y="1418"/>
                    <a:pt x="1355" y="1544"/>
                    <a:pt x="1229" y="1639"/>
                  </a:cubicBezTo>
                  <a:lnTo>
                    <a:pt x="599" y="1954"/>
                  </a:lnTo>
                  <a:cubicBezTo>
                    <a:pt x="252" y="2111"/>
                    <a:pt x="63" y="2458"/>
                    <a:pt x="63" y="2836"/>
                  </a:cubicBezTo>
                  <a:lnTo>
                    <a:pt x="63" y="3119"/>
                  </a:lnTo>
                  <a:cubicBezTo>
                    <a:pt x="0" y="3372"/>
                    <a:pt x="158" y="3466"/>
                    <a:pt x="315" y="3466"/>
                  </a:cubicBezTo>
                  <a:lnTo>
                    <a:pt x="1701" y="3466"/>
                  </a:lnTo>
                  <a:cubicBezTo>
                    <a:pt x="1891" y="3466"/>
                    <a:pt x="2048" y="3309"/>
                    <a:pt x="2048" y="3119"/>
                  </a:cubicBezTo>
                  <a:cubicBezTo>
                    <a:pt x="2048" y="2930"/>
                    <a:pt x="1891" y="2773"/>
                    <a:pt x="1701" y="2773"/>
                  </a:cubicBezTo>
                  <a:lnTo>
                    <a:pt x="693" y="2773"/>
                  </a:lnTo>
                  <a:cubicBezTo>
                    <a:pt x="725" y="2678"/>
                    <a:pt x="756" y="2584"/>
                    <a:pt x="882" y="2521"/>
                  </a:cubicBezTo>
                  <a:lnTo>
                    <a:pt x="1512" y="2206"/>
                  </a:lnTo>
                  <a:cubicBezTo>
                    <a:pt x="1859" y="2048"/>
                    <a:pt x="2048" y="1702"/>
                    <a:pt x="2048" y="1292"/>
                  </a:cubicBezTo>
                  <a:lnTo>
                    <a:pt x="2048" y="1040"/>
                  </a:ln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387;p66"/>
            <p:cNvSpPr/>
            <p:nvPr/>
          </p:nvSpPr>
          <p:spPr>
            <a:xfrm>
              <a:off x="-33878600" y="2737375"/>
              <a:ext cx="52000" cy="86675"/>
            </a:xfrm>
            <a:custGeom>
              <a:avLst/>
              <a:gdLst/>
              <a:ahLst/>
              <a:cxnLst/>
              <a:rect l="l" t="t" r="r" b="b"/>
              <a:pathLst>
                <a:path w="2080" h="346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1355" y="2080"/>
                  </a:lnTo>
                  <a:lnTo>
                    <a:pt x="1355" y="3088"/>
                  </a:lnTo>
                  <a:cubicBezTo>
                    <a:pt x="1355" y="3309"/>
                    <a:pt x="1512" y="3466"/>
                    <a:pt x="1733" y="3466"/>
                  </a:cubicBezTo>
                  <a:cubicBezTo>
                    <a:pt x="1922" y="3466"/>
                    <a:pt x="2079" y="3309"/>
                    <a:pt x="2079" y="3088"/>
                  </a:cubicBezTo>
                  <a:lnTo>
                    <a:pt x="2079" y="1733"/>
                  </a:lnTo>
                  <a:lnTo>
                    <a:pt x="2079" y="347"/>
                  </a:lnTo>
                  <a:cubicBezTo>
                    <a:pt x="2079" y="158"/>
                    <a:pt x="1922" y="1"/>
                    <a:pt x="1733" y="1"/>
                  </a:cubicBezTo>
                  <a:cubicBezTo>
                    <a:pt x="1512" y="1"/>
                    <a:pt x="1355" y="158"/>
                    <a:pt x="1355" y="347"/>
                  </a:cubicBezTo>
                  <a:lnTo>
                    <a:pt x="1355" y="1355"/>
                  </a:lnTo>
                  <a:lnTo>
                    <a:pt x="693" y="1355"/>
                  </a:ln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0509;p90"/>
          <p:cNvSpPr/>
          <p:nvPr/>
        </p:nvSpPr>
        <p:spPr>
          <a:xfrm>
            <a:off x="5575311" y="2610356"/>
            <a:ext cx="353617" cy="340133"/>
          </a:xfrm>
          <a:custGeom>
            <a:avLst/>
            <a:gdLst/>
            <a:ahLst/>
            <a:cxnLst/>
            <a:rect l="l" t="t" r="r" b="b"/>
            <a:pathLst>
              <a:path w="20089" h="19323" extrusionOk="0">
                <a:moveTo>
                  <a:pt x="4477" y="1134"/>
                </a:moveTo>
                <a:cubicBezTo>
                  <a:pt x="4624" y="1134"/>
                  <a:pt x="4765" y="1194"/>
                  <a:pt x="4868" y="1300"/>
                </a:cubicBezTo>
                <a:lnTo>
                  <a:pt x="7268" y="3694"/>
                </a:lnTo>
                <a:cubicBezTo>
                  <a:pt x="7489" y="3915"/>
                  <a:pt x="7489" y="4271"/>
                  <a:pt x="7268" y="4494"/>
                </a:cubicBezTo>
                <a:lnTo>
                  <a:pt x="6870" y="4893"/>
                </a:lnTo>
                <a:lnTo>
                  <a:pt x="3669" y="1692"/>
                </a:lnTo>
                <a:lnTo>
                  <a:pt x="4068" y="1300"/>
                </a:lnTo>
                <a:cubicBezTo>
                  <a:pt x="4173" y="1191"/>
                  <a:pt x="4315" y="1134"/>
                  <a:pt x="4466" y="1134"/>
                </a:cubicBezTo>
                <a:cubicBezTo>
                  <a:pt x="4470" y="1134"/>
                  <a:pt x="4473" y="1134"/>
                  <a:pt x="4477" y="1134"/>
                </a:cubicBezTo>
                <a:close/>
                <a:moveTo>
                  <a:pt x="15822" y="12484"/>
                </a:moveTo>
                <a:cubicBezTo>
                  <a:pt x="15973" y="12484"/>
                  <a:pt x="16118" y="12544"/>
                  <a:pt x="16224" y="12650"/>
                </a:cubicBezTo>
                <a:lnTo>
                  <a:pt x="18624" y="15053"/>
                </a:lnTo>
                <a:cubicBezTo>
                  <a:pt x="18845" y="15274"/>
                  <a:pt x="18845" y="15633"/>
                  <a:pt x="18624" y="15854"/>
                </a:cubicBezTo>
                <a:lnTo>
                  <a:pt x="18226" y="16255"/>
                </a:lnTo>
                <a:lnTo>
                  <a:pt x="15022" y="13051"/>
                </a:lnTo>
                <a:lnTo>
                  <a:pt x="15421" y="12650"/>
                </a:lnTo>
                <a:cubicBezTo>
                  <a:pt x="15526" y="12544"/>
                  <a:pt x="15671" y="12484"/>
                  <a:pt x="15822" y="12484"/>
                </a:cubicBezTo>
                <a:close/>
                <a:moveTo>
                  <a:pt x="2881" y="2508"/>
                </a:moveTo>
                <a:lnTo>
                  <a:pt x="6073" y="5699"/>
                </a:lnTo>
                <a:cubicBezTo>
                  <a:pt x="5227" y="6656"/>
                  <a:pt x="5275" y="8103"/>
                  <a:pt x="6175" y="9005"/>
                </a:cubicBezTo>
                <a:lnTo>
                  <a:pt x="10910" y="13743"/>
                </a:lnTo>
                <a:cubicBezTo>
                  <a:pt x="11379" y="14214"/>
                  <a:pt x="11998" y="14451"/>
                  <a:pt x="12618" y="14451"/>
                </a:cubicBezTo>
                <a:cubicBezTo>
                  <a:pt x="13188" y="14451"/>
                  <a:pt x="13758" y="14252"/>
                  <a:pt x="14216" y="13849"/>
                </a:cubicBezTo>
                <a:lnTo>
                  <a:pt x="17408" y="17040"/>
                </a:lnTo>
                <a:cubicBezTo>
                  <a:pt x="16480" y="17810"/>
                  <a:pt x="15350" y="18190"/>
                  <a:pt x="14222" y="18190"/>
                </a:cubicBezTo>
                <a:cubicBezTo>
                  <a:pt x="12939" y="18190"/>
                  <a:pt x="11660" y="17697"/>
                  <a:pt x="10689" y="16726"/>
                </a:cubicBezTo>
                <a:lnTo>
                  <a:pt x="10692" y="16726"/>
                </a:lnTo>
                <a:lnTo>
                  <a:pt x="3192" y="9226"/>
                </a:lnTo>
                <a:cubicBezTo>
                  <a:pt x="1371" y="7402"/>
                  <a:pt x="1235" y="4491"/>
                  <a:pt x="2881" y="2508"/>
                </a:cubicBezTo>
                <a:close/>
                <a:moveTo>
                  <a:pt x="4468" y="1"/>
                </a:moveTo>
                <a:cubicBezTo>
                  <a:pt x="4034" y="1"/>
                  <a:pt x="3600" y="166"/>
                  <a:pt x="3267" y="497"/>
                </a:cubicBezTo>
                <a:lnTo>
                  <a:pt x="2473" y="1285"/>
                </a:lnTo>
                <a:lnTo>
                  <a:pt x="2464" y="1294"/>
                </a:lnTo>
                <a:lnTo>
                  <a:pt x="2458" y="1300"/>
                </a:lnTo>
                <a:lnTo>
                  <a:pt x="2392" y="1366"/>
                </a:lnTo>
                <a:cubicBezTo>
                  <a:pt x="0" y="3758"/>
                  <a:pt x="0" y="7635"/>
                  <a:pt x="2392" y="10026"/>
                </a:cubicBezTo>
                <a:lnTo>
                  <a:pt x="9889" y="17529"/>
                </a:lnTo>
                <a:cubicBezTo>
                  <a:pt x="11086" y="18725"/>
                  <a:pt x="12654" y="19323"/>
                  <a:pt x="14222" y="19323"/>
                </a:cubicBezTo>
                <a:cubicBezTo>
                  <a:pt x="15789" y="19323"/>
                  <a:pt x="17356" y="18725"/>
                  <a:pt x="18552" y="17529"/>
                </a:cubicBezTo>
                <a:lnTo>
                  <a:pt x="18624" y="17457"/>
                </a:lnTo>
                <a:lnTo>
                  <a:pt x="19425" y="16657"/>
                </a:lnTo>
                <a:cubicBezTo>
                  <a:pt x="20089" y="15992"/>
                  <a:pt x="20089" y="14917"/>
                  <a:pt x="19425" y="14253"/>
                </a:cubicBezTo>
                <a:lnTo>
                  <a:pt x="17024" y="11850"/>
                </a:lnTo>
                <a:cubicBezTo>
                  <a:pt x="16692" y="11518"/>
                  <a:pt x="16257" y="11352"/>
                  <a:pt x="15822" y="11352"/>
                </a:cubicBezTo>
                <a:cubicBezTo>
                  <a:pt x="15388" y="11352"/>
                  <a:pt x="14953" y="11518"/>
                  <a:pt x="14621" y="11850"/>
                </a:cubicBezTo>
                <a:lnTo>
                  <a:pt x="13820" y="12650"/>
                </a:lnTo>
                <a:lnTo>
                  <a:pt x="13531" y="12943"/>
                </a:lnTo>
                <a:cubicBezTo>
                  <a:pt x="13278" y="13193"/>
                  <a:pt x="12949" y="13319"/>
                  <a:pt x="12620" y="13319"/>
                </a:cubicBezTo>
                <a:cubicBezTo>
                  <a:pt x="12291" y="13319"/>
                  <a:pt x="11962" y="13193"/>
                  <a:pt x="11710" y="12943"/>
                </a:cubicBezTo>
                <a:lnTo>
                  <a:pt x="6978" y="8205"/>
                </a:lnTo>
                <a:cubicBezTo>
                  <a:pt x="6474" y="7704"/>
                  <a:pt x="6474" y="6889"/>
                  <a:pt x="6978" y="6385"/>
                </a:cubicBezTo>
                <a:lnTo>
                  <a:pt x="7268" y="6095"/>
                </a:lnTo>
                <a:lnTo>
                  <a:pt x="8068" y="5294"/>
                </a:lnTo>
                <a:cubicBezTo>
                  <a:pt x="8733" y="4630"/>
                  <a:pt x="8733" y="3555"/>
                  <a:pt x="8068" y="2891"/>
                </a:cubicBezTo>
                <a:lnTo>
                  <a:pt x="5668" y="497"/>
                </a:lnTo>
                <a:cubicBezTo>
                  <a:pt x="5336" y="166"/>
                  <a:pt x="4902" y="1"/>
                  <a:pt x="4468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33" name="Google Shape;10457;p90"/>
          <p:cNvGrpSpPr/>
          <p:nvPr/>
        </p:nvGrpSpPr>
        <p:grpSpPr>
          <a:xfrm>
            <a:off x="4369696" y="2604796"/>
            <a:ext cx="340168" cy="340168"/>
            <a:chOff x="5648375" y="238125"/>
            <a:chExt cx="483125" cy="483125"/>
          </a:xfrm>
          <a:solidFill>
            <a:schemeClr val="bg1"/>
          </a:solidFill>
        </p:grpSpPr>
        <p:sp>
          <p:nvSpPr>
            <p:cNvPr id="134" name="Google Shape;10458;p90"/>
            <p:cNvSpPr/>
            <p:nvPr/>
          </p:nvSpPr>
          <p:spPr>
            <a:xfrm>
              <a:off x="564837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" name="Google Shape;10459;p90"/>
            <p:cNvSpPr/>
            <p:nvPr/>
          </p:nvSpPr>
          <p:spPr>
            <a:xfrm>
              <a:off x="570595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" name="Google Shape;10460;p90"/>
            <p:cNvSpPr/>
            <p:nvPr/>
          </p:nvSpPr>
          <p:spPr>
            <a:xfrm>
              <a:off x="584750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" name="Google Shape;10461;p90"/>
            <p:cNvSpPr/>
            <p:nvPr/>
          </p:nvSpPr>
          <p:spPr>
            <a:xfrm>
              <a:off x="5989025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8" name="Google Shape;10462;p90"/>
            <p:cNvSpPr/>
            <p:nvPr/>
          </p:nvSpPr>
          <p:spPr>
            <a:xfrm>
              <a:off x="570595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9" name="Google Shape;10463;p90"/>
            <p:cNvSpPr/>
            <p:nvPr/>
          </p:nvSpPr>
          <p:spPr>
            <a:xfrm>
              <a:off x="584750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" name="Google Shape;10464;p90"/>
            <p:cNvSpPr/>
            <p:nvPr/>
          </p:nvSpPr>
          <p:spPr>
            <a:xfrm>
              <a:off x="5989025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1" name="Google Shape;10465;p90"/>
            <p:cNvSpPr/>
            <p:nvPr/>
          </p:nvSpPr>
          <p:spPr>
            <a:xfrm>
              <a:off x="570595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2" name="Google Shape;10466;p90"/>
            <p:cNvSpPr/>
            <p:nvPr/>
          </p:nvSpPr>
          <p:spPr>
            <a:xfrm>
              <a:off x="584750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" name="Google Shape;10467;p90"/>
            <p:cNvSpPr/>
            <p:nvPr/>
          </p:nvSpPr>
          <p:spPr>
            <a:xfrm>
              <a:off x="5989025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4" name="Google Shape;11217;p92"/>
          <p:cNvGrpSpPr/>
          <p:nvPr/>
        </p:nvGrpSpPr>
        <p:grpSpPr>
          <a:xfrm>
            <a:off x="6703275" y="1342663"/>
            <a:ext cx="351893" cy="358770"/>
            <a:chOff x="2508825" y="2318350"/>
            <a:chExt cx="297750" cy="295400"/>
          </a:xfrm>
          <a:solidFill>
            <a:schemeClr val="bg1"/>
          </a:solidFill>
        </p:grpSpPr>
        <p:sp>
          <p:nvSpPr>
            <p:cNvPr id="145" name="Google Shape;11218;p92"/>
            <p:cNvSpPr/>
            <p:nvPr/>
          </p:nvSpPr>
          <p:spPr>
            <a:xfrm>
              <a:off x="2508825" y="2318350"/>
              <a:ext cx="297750" cy="295400"/>
            </a:xfrm>
            <a:custGeom>
              <a:avLst/>
              <a:gdLst/>
              <a:ahLst/>
              <a:cxnLst/>
              <a:rect l="l" t="t" r="r" b="b"/>
              <a:pathLst>
                <a:path w="11910" h="11816" extrusionOk="0">
                  <a:moveTo>
                    <a:pt x="5892" y="694"/>
                  </a:moveTo>
                  <a:cubicBezTo>
                    <a:pt x="7625" y="694"/>
                    <a:pt x="9043" y="2112"/>
                    <a:pt x="9043" y="3845"/>
                  </a:cubicBezTo>
                  <a:cubicBezTo>
                    <a:pt x="9043" y="5483"/>
                    <a:pt x="7751" y="6838"/>
                    <a:pt x="6081" y="6932"/>
                  </a:cubicBezTo>
                  <a:cubicBezTo>
                    <a:pt x="6018" y="6932"/>
                    <a:pt x="5987" y="6901"/>
                    <a:pt x="5924" y="6869"/>
                  </a:cubicBezTo>
                  <a:lnTo>
                    <a:pt x="5766" y="6711"/>
                  </a:lnTo>
                  <a:cubicBezTo>
                    <a:pt x="5297" y="6298"/>
                    <a:pt x="4683" y="6101"/>
                    <a:pt x="4072" y="6101"/>
                  </a:cubicBezTo>
                  <a:cubicBezTo>
                    <a:pt x="3985" y="6101"/>
                    <a:pt x="3899" y="6105"/>
                    <a:pt x="3813" y="6113"/>
                  </a:cubicBezTo>
                  <a:cubicBezTo>
                    <a:pt x="3151" y="5577"/>
                    <a:pt x="2773" y="4727"/>
                    <a:pt x="2773" y="3845"/>
                  </a:cubicBezTo>
                  <a:cubicBezTo>
                    <a:pt x="2773" y="2112"/>
                    <a:pt x="4191" y="694"/>
                    <a:pt x="5892" y="694"/>
                  </a:cubicBezTo>
                  <a:close/>
                  <a:moveTo>
                    <a:pt x="4171" y="6822"/>
                  </a:moveTo>
                  <a:cubicBezTo>
                    <a:pt x="4577" y="6822"/>
                    <a:pt x="4979" y="6964"/>
                    <a:pt x="5294" y="7247"/>
                  </a:cubicBezTo>
                  <a:cubicBezTo>
                    <a:pt x="5420" y="7373"/>
                    <a:pt x="5735" y="7657"/>
                    <a:pt x="5892" y="7657"/>
                  </a:cubicBezTo>
                  <a:lnTo>
                    <a:pt x="7972" y="7657"/>
                  </a:lnTo>
                  <a:cubicBezTo>
                    <a:pt x="8192" y="7657"/>
                    <a:pt x="8350" y="7814"/>
                    <a:pt x="8350" y="8003"/>
                  </a:cubicBezTo>
                  <a:cubicBezTo>
                    <a:pt x="8350" y="8192"/>
                    <a:pt x="8192" y="8350"/>
                    <a:pt x="7972" y="8350"/>
                  </a:cubicBezTo>
                  <a:lnTo>
                    <a:pt x="5514" y="8350"/>
                  </a:lnTo>
                  <a:cubicBezTo>
                    <a:pt x="5294" y="8350"/>
                    <a:pt x="5136" y="8507"/>
                    <a:pt x="5136" y="8728"/>
                  </a:cubicBezTo>
                  <a:cubicBezTo>
                    <a:pt x="5136" y="8917"/>
                    <a:pt x="5294" y="9074"/>
                    <a:pt x="5514" y="9074"/>
                  </a:cubicBezTo>
                  <a:lnTo>
                    <a:pt x="8224" y="9074"/>
                  </a:lnTo>
                  <a:cubicBezTo>
                    <a:pt x="8507" y="9074"/>
                    <a:pt x="8759" y="8948"/>
                    <a:pt x="8980" y="8759"/>
                  </a:cubicBezTo>
                  <a:lnTo>
                    <a:pt x="10492" y="7090"/>
                  </a:lnTo>
                  <a:cubicBezTo>
                    <a:pt x="10568" y="7033"/>
                    <a:pt x="10666" y="6987"/>
                    <a:pt x="10766" y="6987"/>
                  </a:cubicBezTo>
                  <a:cubicBezTo>
                    <a:pt x="10833" y="6987"/>
                    <a:pt x="10902" y="7008"/>
                    <a:pt x="10965" y="7058"/>
                  </a:cubicBezTo>
                  <a:cubicBezTo>
                    <a:pt x="11122" y="7184"/>
                    <a:pt x="11185" y="7373"/>
                    <a:pt x="11059" y="7531"/>
                  </a:cubicBezTo>
                  <a:lnTo>
                    <a:pt x="9389" y="9767"/>
                  </a:lnTo>
                  <a:cubicBezTo>
                    <a:pt x="9074" y="10209"/>
                    <a:pt x="8570" y="10492"/>
                    <a:pt x="8035" y="10492"/>
                  </a:cubicBezTo>
                  <a:lnTo>
                    <a:pt x="2773" y="10492"/>
                  </a:lnTo>
                  <a:lnTo>
                    <a:pt x="2773" y="7468"/>
                  </a:lnTo>
                  <a:lnTo>
                    <a:pt x="3025" y="7247"/>
                  </a:lnTo>
                  <a:cubicBezTo>
                    <a:pt x="3356" y="6964"/>
                    <a:pt x="3766" y="6822"/>
                    <a:pt x="4171" y="6822"/>
                  </a:cubicBezTo>
                  <a:close/>
                  <a:moveTo>
                    <a:pt x="1734" y="6932"/>
                  </a:moveTo>
                  <a:cubicBezTo>
                    <a:pt x="1923" y="6932"/>
                    <a:pt x="2080" y="7090"/>
                    <a:pt x="2080" y="7310"/>
                  </a:cubicBezTo>
                  <a:lnTo>
                    <a:pt x="2080" y="10807"/>
                  </a:lnTo>
                  <a:cubicBezTo>
                    <a:pt x="2080" y="10996"/>
                    <a:pt x="1923" y="11154"/>
                    <a:pt x="1734" y="11154"/>
                  </a:cubicBezTo>
                  <a:lnTo>
                    <a:pt x="662" y="11154"/>
                  </a:lnTo>
                  <a:lnTo>
                    <a:pt x="662" y="6932"/>
                  </a:lnTo>
                  <a:close/>
                  <a:moveTo>
                    <a:pt x="5924" y="1"/>
                  </a:moveTo>
                  <a:cubicBezTo>
                    <a:pt x="3844" y="1"/>
                    <a:pt x="2112" y="1734"/>
                    <a:pt x="2112" y="3845"/>
                  </a:cubicBezTo>
                  <a:cubicBezTo>
                    <a:pt x="2112" y="4790"/>
                    <a:pt x="2458" y="5672"/>
                    <a:pt x="3088" y="6396"/>
                  </a:cubicBezTo>
                  <a:cubicBezTo>
                    <a:pt x="2931" y="6459"/>
                    <a:pt x="2773" y="6585"/>
                    <a:pt x="2616" y="6711"/>
                  </a:cubicBezTo>
                  <a:cubicBezTo>
                    <a:pt x="2427" y="6428"/>
                    <a:pt x="2112" y="6270"/>
                    <a:pt x="1765" y="6270"/>
                  </a:cubicBezTo>
                  <a:lnTo>
                    <a:pt x="347" y="6270"/>
                  </a:lnTo>
                  <a:cubicBezTo>
                    <a:pt x="158" y="6270"/>
                    <a:pt x="1" y="6428"/>
                    <a:pt x="1" y="6585"/>
                  </a:cubicBezTo>
                  <a:lnTo>
                    <a:pt x="1" y="11469"/>
                  </a:lnTo>
                  <a:cubicBezTo>
                    <a:pt x="1" y="11658"/>
                    <a:pt x="158" y="11815"/>
                    <a:pt x="347" y="11815"/>
                  </a:cubicBezTo>
                  <a:lnTo>
                    <a:pt x="1765" y="11815"/>
                  </a:lnTo>
                  <a:cubicBezTo>
                    <a:pt x="2238" y="11815"/>
                    <a:pt x="2584" y="11563"/>
                    <a:pt x="2742" y="11122"/>
                  </a:cubicBezTo>
                  <a:lnTo>
                    <a:pt x="8035" y="11122"/>
                  </a:lnTo>
                  <a:cubicBezTo>
                    <a:pt x="8759" y="11122"/>
                    <a:pt x="9515" y="10776"/>
                    <a:pt x="9956" y="10146"/>
                  </a:cubicBezTo>
                  <a:lnTo>
                    <a:pt x="11595" y="7877"/>
                  </a:lnTo>
                  <a:cubicBezTo>
                    <a:pt x="11910" y="7468"/>
                    <a:pt x="11878" y="6838"/>
                    <a:pt x="11437" y="6459"/>
                  </a:cubicBezTo>
                  <a:cubicBezTo>
                    <a:pt x="11249" y="6301"/>
                    <a:pt x="11015" y="6221"/>
                    <a:pt x="10780" y="6221"/>
                  </a:cubicBezTo>
                  <a:cubicBezTo>
                    <a:pt x="10503" y="6221"/>
                    <a:pt x="10224" y="6332"/>
                    <a:pt x="10019" y="6554"/>
                  </a:cubicBezTo>
                  <a:lnTo>
                    <a:pt x="9011" y="7657"/>
                  </a:lnTo>
                  <a:cubicBezTo>
                    <a:pt x="8885" y="7247"/>
                    <a:pt x="8539" y="6932"/>
                    <a:pt x="8098" y="6932"/>
                  </a:cubicBezTo>
                  <a:cubicBezTo>
                    <a:pt x="8287" y="6838"/>
                    <a:pt x="8444" y="6680"/>
                    <a:pt x="8602" y="6522"/>
                  </a:cubicBezTo>
                  <a:cubicBezTo>
                    <a:pt x="9358" y="5798"/>
                    <a:pt x="9767" y="4821"/>
                    <a:pt x="9767" y="3845"/>
                  </a:cubicBezTo>
                  <a:cubicBezTo>
                    <a:pt x="9767" y="1734"/>
                    <a:pt x="8035" y="1"/>
                    <a:pt x="59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1219;p92"/>
            <p:cNvSpPr/>
            <p:nvPr/>
          </p:nvSpPr>
          <p:spPr>
            <a:xfrm>
              <a:off x="2629350" y="2353025"/>
              <a:ext cx="54350" cy="121300"/>
            </a:xfrm>
            <a:custGeom>
              <a:avLst/>
              <a:gdLst/>
              <a:ahLst/>
              <a:cxnLst/>
              <a:rect l="l" t="t" r="r" b="b"/>
              <a:pathLst>
                <a:path w="2174" h="4852" extrusionOk="0">
                  <a:moveTo>
                    <a:pt x="1071" y="0"/>
                  </a:moveTo>
                  <a:cubicBezTo>
                    <a:pt x="882" y="0"/>
                    <a:pt x="725" y="158"/>
                    <a:pt x="725" y="347"/>
                  </a:cubicBezTo>
                  <a:lnTo>
                    <a:pt x="725" y="756"/>
                  </a:lnTo>
                  <a:cubicBezTo>
                    <a:pt x="315" y="914"/>
                    <a:pt x="63" y="1292"/>
                    <a:pt x="63" y="1733"/>
                  </a:cubicBezTo>
                  <a:cubicBezTo>
                    <a:pt x="0" y="2332"/>
                    <a:pt x="473" y="2804"/>
                    <a:pt x="1071" y="2804"/>
                  </a:cubicBezTo>
                  <a:cubicBezTo>
                    <a:pt x="1260" y="2804"/>
                    <a:pt x="1418" y="2962"/>
                    <a:pt x="1418" y="3151"/>
                  </a:cubicBezTo>
                  <a:cubicBezTo>
                    <a:pt x="1418" y="3308"/>
                    <a:pt x="1355" y="3434"/>
                    <a:pt x="1229" y="3466"/>
                  </a:cubicBezTo>
                  <a:cubicBezTo>
                    <a:pt x="1185" y="3492"/>
                    <a:pt x="1140" y="3503"/>
                    <a:pt x="1093" y="3503"/>
                  </a:cubicBezTo>
                  <a:cubicBezTo>
                    <a:pt x="970" y="3503"/>
                    <a:pt x="839" y="3422"/>
                    <a:pt x="725" y="3308"/>
                  </a:cubicBezTo>
                  <a:cubicBezTo>
                    <a:pt x="662" y="3245"/>
                    <a:pt x="575" y="3214"/>
                    <a:pt x="488" y="3214"/>
                  </a:cubicBezTo>
                  <a:cubicBezTo>
                    <a:pt x="402" y="3214"/>
                    <a:pt x="315" y="3245"/>
                    <a:pt x="252" y="3308"/>
                  </a:cubicBezTo>
                  <a:cubicBezTo>
                    <a:pt x="126" y="3434"/>
                    <a:pt x="126" y="3655"/>
                    <a:pt x="252" y="3781"/>
                  </a:cubicBezTo>
                  <a:cubicBezTo>
                    <a:pt x="410" y="3938"/>
                    <a:pt x="567" y="4064"/>
                    <a:pt x="756" y="4096"/>
                  </a:cubicBezTo>
                  <a:lnTo>
                    <a:pt x="756" y="4505"/>
                  </a:lnTo>
                  <a:cubicBezTo>
                    <a:pt x="756" y="4694"/>
                    <a:pt x="914" y="4852"/>
                    <a:pt x="1103" y="4852"/>
                  </a:cubicBezTo>
                  <a:cubicBezTo>
                    <a:pt x="1323" y="4852"/>
                    <a:pt x="1481" y="4694"/>
                    <a:pt x="1481" y="4505"/>
                  </a:cubicBezTo>
                  <a:lnTo>
                    <a:pt x="1481" y="4096"/>
                  </a:lnTo>
                  <a:cubicBezTo>
                    <a:pt x="1481" y="4096"/>
                    <a:pt x="1512" y="4096"/>
                    <a:pt x="1512" y="4064"/>
                  </a:cubicBezTo>
                  <a:cubicBezTo>
                    <a:pt x="1890" y="3907"/>
                    <a:pt x="2142" y="3497"/>
                    <a:pt x="2142" y="3119"/>
                  </a:cubicBezTo>
                  <a:cubicBezTo>
                    <a:pt x="2142" y="2521"/>
                    <a:pt x="1670" y="2079"/>
                    <a:pt x="1103" y="2079"/>
                  </a:cubicBezTo>
                  <a:cubicBezTo>
                    <a:pt x="914" y="2079"/>
                    <a:pt x="756" y="1922"/>
                    <a:pt x="756" y="1733"/>
                  </a:cubicBezTo>
                  <a:cubicBezTo>
                    <a:pt x="756" y="1575"/>
                    <a:pt x="851" y="1449"/>
                    <a:pt x="1008" y="1418"/>
                  </a:cubicBezTo>
                  <a:cubicBezTo>
                    <a:pt x="1047" y="1405"/>
                    <a:pt x="1085" y="1399"/>
                    <a:pt x="1124" y="1399"/>
                  </a:cubicBezTo>
                  <a:cubicBezTo>
                    <a:pt x="1273" y="1399"/>
                    <a:pt x="1418" y="1494"/>
                    <a:pt x="1544" y="1670"/>
                  </a:cubicBezTo>
                  <a:cubicBezTo>
                    <a:pt x="1610" y="1753"/>
                    <a:pt x="1703" y="1792"/>
                    <a:pt x="1795" y="1792"/>
                  </a:cubicBezTo>
                  <a:cubicBezTo>
                    <a:pt x="1876" y="1792"/>
                    <a:pt x="1957" y="1761"/>
                    <a:pt x="2016" y="1701"/>
                  </a:cubicBezTo>
                  <a:cubicBezTo>
                    <a:pt x="2174" y="1575"/>
                    <a:pt x="2174" y="1323"/>
                    <a:pt x="2048" y="1229"/>
                  </a:cubicBezTo>
                  <a:cubicBezTo>
                    <a:pt x="1859" y="977"/>
                    <a:pt x="1670" y="819"/>
                    <a:pt x="1418" y="756"/>
                  </a:cubicBezTo>
                  <a:lnTo>
                    <a:pt x="1418" y="347"/>
                  </a:ln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0754;p91"/>
          <p:cNvSpPr/>
          <p:nvPr/>
        </p:nvSpPr>
        <p:spPr>
          <a:xfrm>
            <a:off x="4360859" y="1384777"/>
            <a:ext cx="375620" cy="372441"/>
          </a:xfrm>
          <a:custGeom>
            <a:avLst/>
            <a:gdLst/>
            <a:ahLst/>
            <a:cxnLst/>
            <a:rect l="l" t="t" r="r" b="b"/>
            <a:pathLst>
              <a:path w="12761" h="12653" extrusionOk="0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2326;p96"/>
          <p:cNvSpPr/>
          <p:nvPr/>
        </p:nvSpPr>
        <p:spPr>
          <a:xfrm>
            <a:off x="2092425" y="1312188"/>
            <a:ext cx="344712" cy="389224"/>
          </a:xfrm>
          <a:custGeom>
            <a:avLst/>
            <a:gdLst/>
            <a:ahLst/>
            <a:cxnLst/>
            <a:rect l="l" t="t" r="r" b="b"/>
            <a:pathLst>
              <a:path w="11658" h="11627" extrusionOk="0">
                <a:moveTo>
                  <a:pt x="6806" y="2017"/>
                </a:moveTo>
                <a:lnTo>
                  <a:pt x="6806" y="2773"/>
                </a:lnTo>
                <a:lnTo>
                  <a:pt x="4758" y="2773"/>
                </a:lnTo>
                <a:lnTo>
                  <a:pt x="4758" y="2017"/>
                </a:lnTo>
                <a:close/>
                <a:moveTo>
                  <a:pt x="7152" y="694"/>
                </a:moveTo>
                <a:cubicBezTo>
                  <a:pt x="7688" y="694"/>
                  <a:pt x="8192" y="1167"/>
                  <a:pt x="8192" y="1702"/>
                </a:cubicBezTo>
                <a:lnTo>
                  <a:pt x="8192" y="2773"/>
                </a:lnTo>
                <a:lnTo>
                  <a:pt x="7499" y="2773"/>
                </a:lnTo>
                <a:lnTo>
                  <a:pt x="7499" y="1702"/>
                </a:lnTo>
                <a:cubicBezTo>
                  <a:pt x="7499" y="1513"/>
                  <a:pt x="7341" y="1356"/>
                  <a:pt x="7152" y="1356"/>
                </a:cubicBezTo>
                <a:lnTo>
                  <a:pt x="4411" y="1356"/>
                </a:lnTo>
                <a:cubicBezTo>
                  <a:pt x="4191" y="1356"/>
                  <a:pt x="4033" y="1513"/>
                  <a:pt x="4033" y="1702"/>
                </a:cubicBezTo>
                <a:lnTo>
                  <a:pt x="4033" y="2773"/>
                </a:lnTo>
                <a:lnTo>
                  <a:pt x="3371" y="2773"/>
                </a:lnTo>
                <a:lnTo>
                  <a:pt x="3371" y="1702"/>
                </a:lnTo>
                <a:cubicBezTo>
                  <a:pt x="3371" y="1167"/>
                  <a:pt x="3844" y="694"/>
                  <a:pt x="4411" y="694"/>
                </a:cubicBezTo>
                <a:close/>
                <a:moveTo>
                  <a:pt x="10618" y="3498"/>
                </a:moveTo>
                <a:cubicBezTo>
                  <a:pt x="10807" y="3498"/>
                  <a:pt x="10964" y="3656"/>
                  <a:pt x="10964" y="3845"/>
                </a:cubicBezTo>
                <a:lnTo>
                  <a:pt x="10964" y="5010"/>
                </a:lnTo>
                <a:cubicBezTo>
                  <a:pt x="9546" y="6239"/>
                  <a:pt x="7688" y="6901"/>
                  <a:pt x="5766" y="6901"/>
                </a:cubicBezTo>
                <a:cubicBezTo>
                  <a:pt x="3876" y="6901"/>
                  <a:pt x="2080" y="6239"/>
                  <a:pt x="662" y="5010"/>
                </a:cubicBezTo>
                <a:lnTo>
                  <a:pt x="662" y="3971"/>
                </a:lnTo>
                <a:cubicBezTo>
                  <a:pt x="662" y="3687"/>
                  <a:pt x="851" y="3498"/>
                  <a:pt x="1135" y="3498"/>
                </a:cubicBezTo>
                <a:close/>
                <a:moveTo>
                  <a:pt x="6806" y="7531"/>
                </a:moveTo>
                <a:lnTo>
                  <a:pt x="6806" y="7940"/>
                </a:lnTo>
                <a:cubicBezTo>
                  <a:pt x="6806" y="8129"/>
                  <a:pt x="6648" y="8287"/>
                  <a:pt x="6459" y="8287"/>
                </a:cubicBezTo>
                <a:lnTo>
                  <a:pt x="5073" y="8287"/>
                </a:lnTo>
                <a:cubicBezTo>
                  <a:pt x="4884" y="8287"/>
                  <a:pt x="4726" y="8129"/>
                  <a:pt x="4726" y="7940"/>
                </a:cubicBezTo>
                <a:lnTo>
                  <a:pt x="4726" y="7531"/>
                </a:lnTo>
                <a:lnTo>
                  <a:pt x="4758" y="7531"/>
                </a:lnTo>
                <a:cubicBezTo>
                  <a:pt x="5104" y="7594"/>
                  <a:pt x="5419" y="7625"/>
                  <a:pt x="5766" y="7625"/>
                </a:cubicBezTo>
                <a:cubicBezTo>
                  <a:pt x="6112" y="7625"/>
                  <a:pt x="6427" y="7594"/>
                  <a:pt x="6806" y="7531"/>
                </a:cubicBezTo>
                <a:close/>
                <a:moveTo>
                  <a:pt x="10964" y="5892"/>
                </a:moveTo>
                <a:lnTo>
                  <a:pt x="10964" y="9988"/>
                </a:lnTo>
                <a:cubicBezTo>
                  <a:pt x="10964" y="10524"/>
                  <a:pt x="10492" y="10996"/>
                  <a:pt x="9956" y="10996"/>
                </a:cubicBezTo>
                <a:lnTo>
                  <a:pt x="1670" y="10996"/>
                </a:lnTo>
                <a:cubicBezTo>
                  <a:pt x="1135" y="10996"/>
                  <a:pt x="662" y="10524"/>
                  <a:pt x="662" y="9988"/>
                </a:cubicBezTo>
                <a:lnTo>
                  <a:pt x="662" y="5892"/>
                </a:lnTo>
                <a:cubicBezTo>
                  <a:pt x="1670" y="6649"/>
                  <a:pt x="2804" y="7184"/>
                  <a:pt x="4065" y="7436"/>
                </a:cubicBezTo>
                <a:lnTo>
                  <a:pt x="4065" y="7940"/>
                </a:lnTo>
                <a:cubicBezTo>
                  <a:pt x="4065" y="8476"/>
                  <a:pt x="4537" y="8948"/>
                  <a:pt x="5104" y="8948"/>
                </a:cubicBezTo>
                <a:lnTo>
                  <a:pt x="6490" y="8948"/>
                </a:lnTo>
                <a:cubicBezTo>
                  <a:pt x="7026" y="8948"/>
                  <a:pt x="7499" y="8476"/>
                  <a:pt x="7499" y="7940"/>
                </a:cubicBezTo>
                <a:lnTo>
                  <a:pt x="7499" y="7436"/>
                </a:lnTo>
                <a:cubicBezTo>
                  <a:pt x="7971" y="7342"/>
                  <a:pt x="8444" y="7184"/>
                  <a:pt x="8916" y="7027"/>
                </a:cubicBezTo>
                <a:cubicBezTo>
                  <a:pt x="9672" y="6743"/>
                  <a:pt x="10334" y="6365"/>
                  <a:pt x="10964" y="5892"/>
                </a:cubicBezTo>
                <a:close/>
                <a:moveTo>
                  <a:pt x="4411" y="1"/>
                </a:moveTo>
                <a:cubicBezTo>
                  <a:pt x="3466" y="1"/>
                  <a:pt x="2710" y="757"/>
                  <a:pt x="2710" y="1702"/>
                </a:cubicBezTo>
                <a:lnTo>
                  <a:pt x="2710" y="2773"/>
                </a:lnTo>
                <a:lnTo>
                  <a:pt x="1135" y="2773"/>
                </a:lnTo>
                <a:cubicBezTo>
                  <a:pt x="505" y="2773"/>
                  <a:pt x="0" y="3277"/>
                  <a:pt x="0" y="3908"/>
                </a:cubicBezTo>
                <a:lnTo>
                  <a:pt x="0" y="9957"/>
                </a:lnTo>
                <a:cubicBezTo>
                  <a:pt x="0" y="10902"/>
                  <a:pt x="725" y="11626"/>
                  <a:pt x="1670" y="11626"/>
                </a:cubicBezTo>
                <a:lnTo>
                  <a:pt x="9956" y="11626"/>
                </a:lnTo>
                <a:cubicBezTo>
                  <a:pt x="10901" y="11626"/>
                  <a:pt x="11657" y="10902"/>
                  <a:pt x="11657" y="9957"/>
                </a:cubicBezTo>
                <a:lnTo>
                  <a:pt x="11657" y="3813"/>
                </a:lnTo>
                <a:cubicBezTo>
                  <a:pt x="11626" y="3246"/>
                  <a:pt x="11153" y="2773"/>
                  <a:pt x="10618" y="2773"/>
                </a:cubicBezTo>
                <a:lnTo>
                  <a:pt x="8853" y="2773"/>
                </a:lnTo>
                <a:lnTo>
                  <a:pt x="8853" y="1702"/>
                </a:lnTo>
                <a:cubicBezTo>
                  <a:pt x="8853" y="757"/>
                  <a:pt x="8097" y="1"/>
                  <a:pt x="7152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9" name="Google Shape;11546;p93"/>
          <p:cNvGrpSpPr/>
          <p:nvPr/>
        </p:nvGrpSpPr>
        <p:grpSpPr>
          <a:xfrm>
            <a:off x="3218152" y="1363444"/>
            <a:ext cx="348855" cy="347879"/>
            <a:chOff x="2821450" y="2957850"/>
            <a:chExt cx="259275" cy="258550"/>
          </a:xfrm>
          <a:solidFill>
            <a:schemeClr val="bg1"/>
          </a:solidFill>
        </p:grpSpPr>
        <p:sp>
          <p:nvSpPr>
            <p:cNvPr id="150" name="Google Shape;11547;p93"/>
            <p:cNvSpPr/>
            <p:nvPr/>
          </p:nvSpPr>
          <p:spPr>
            <a:xfrm>
              <a:off x="2821450" y="3080500"/>
              <a:ext cx="259275" cy="135900"/>
            </a:xfrm>
            <a:custGeom>
              <a:avLst/>
              <a:gdLst/>
              <a:ahLst/>
              <a:cxnLst/>
              <a:rect l="l" t="t" r="r" b="b"/>
              <a:pathLst>
                <a:path w="10371" h="5436" extrusionOk="0">
                  <a:moveTo>
                    <a:pt x="2677" y="585"/>
                  </a:moveTo>
                  <a:cubicBezTo>
                    <a:pt x="3151" y="585"/>
                    <a:pt x="3569" y="1004"/>
                    <a:pt x="3569" y="1505"/>
                  </a:cubicBezTo>
                  <a:cubicBezTo>
                    <a:pt x="3569" y="1979"/>
                    <a:pt x="3151" y="2397"/>
                    <a:pt x="2677" y="2397"/>
                  </a:cubicBezTo>
                  <a:cubicBezTo>
                    <a:pt x="2147" y="2397"/>
                    <a:pt x="1757" y="1979"/>
                    <a:pt x="1757" y="1505"/>
                  </a:cubicBezTo>
                  <a:cubicBezTo>
                    <a:pt x="1757" y="1004"/>
                    <a:pt x="2175" y="585"/>
                    <a:pt x="2677" y="585"/>
                  </a:cubicBezTo>
                  <a:close/>
                  <a:moveTo>
                    <a:pt x="7555" y="585"/>
                  </a:moveTo>
                  <a:cubicBezTo>
                    <a:pt x="8029" y="585"/>
                    <a:pt x="8447" y="1004"/>
                    <a:pt x="8447" y="1505"/>
                  </a:cubicBezTo>
                  <a:cubicBezTo>
                    <a:pt x="8447" y="1979"/>
                    <a:pt x="8029" y="2397"/>
                    <a:pt x="7555" y="2397"/>
                  </a:cubicBezTo>
                  <a:cubicBezTo>
                    <a:pt x="7025" y="2397"/>
                    <a:pt x="6635" y="1979"/>
                    <a:pt x="6635" y="1505"/>
                  </a:cubicBezTo>
                  <a:cubicBezTo>
                    <a:pt x="6635" y="1004"/>
                    <a:pt x="7053" y="585"/>
                    <a:pt x="7555" y="585"/>
                  </a:cubicBezTo>
                  <a:close/>
                  <a:moveTo>
                    <a:pt x="2677" y="2983"/>
                  </a:moveTo>
                  <a:cubicBezTo>
                    <a:pt x="3736" y="2983"/>
                    <a:pt x="4628" y="3791"/>
                    <a:pt x="4795" y="4795"/>
                  </a:cubicBezTo>
                  <a:lnTo>
                    <a:pt x="586" y="4795"/>
                  </a:lnTo>
                  <a:cubicBezTo>
                    <a:pt x="698" y="3791"/>
                    <a:pt x="1618" y="2983"/>
                    <a:pt x="2677" y="2983"/>
                  </a:cubicBezTo>
                  <a:close/>
                  <a:moveTo>
                    <a:pt x="7555" y="2983"/>
                  </a:moveTo>
                  <a:cubicBezTo>
                    <a:pt x="8614" y="2983"/>
                    <a:pt x="9506" y="3791"/>
                    <a:pt x="9646" y="4795"/>
                  </a:cubicBezTo>
                  <a:lnTo>
                    <a:pt x="5409" y="4795"/>
                  </a:lnTo>
                  <a:cubicBezTo>
                    <a:pt x="5548" y="3791"/>
                    <a:pt x="6468" y="2983"/>
                    <a:pt x="7555" y="2983"/>
                  </a:cubicBezTo>
                  <a:close/>
                  <a:moveTo>
                    <a:pt x="2733" y="0"/>
                  </a:moveTo>
                  <a:cubicBezTo>
                    <a:pt x="1896" y="0"/>
                    <a:pt x="1227" y="669"/>
                    <a:pt x="1227" y="1505"/>
                  </a:cubicBezTo>
                  <a:cubicBezTo>
                    <a:pt x="1227" y="1951"/>
                    <a:pt x="1395" y="2342"/>
                    <a:pt x="1729" y="2620"/>
                  </a:cubicBezTo>
                  <a:cubicBezTo>
                    <a:pt x="698" y="3039"/>
                    <a:pt x="1" y="4014"/>
                    <a:pt x="1" y="5129"/>
                  </a:cubicBezTo>
                  <a:cubicBezTo>
                    <a:pt x="1" y="5296"/>
                    <a:pt x="140" y="5436"/>
                    <a:pt x="335" y="5436"/>
                  </a:cubicBezTo>
                  <a:lnTo>
                    <a:pt x="10036" y="5436"/>
                  </a:lnTo>
                  <a:cubicBezTo>
                    <a:pt x="10231" y="5436"/>
                    <a:pt x="10370" y="5296"/>
                    <a:pt x="10370" y="5129"/>
                  </a:cubicBezTo>
                  <a:cubicBezTo>
                    <a:pt x="10259" y="3958"/>
                    <a:pt x="9562" y="2983"/>
                    <a:pt x="8559" y="2620"/>
                  </a:cubicBezTo>
                  <a:cubicBezTo>
                    <a:pt x="8865" y="2342"/>
                    <a:pt x="9032" y="1951"/>
                    <a:pt x="9032" y="1505"/>
                  </a:cubicBezTo>
                  <a:cubicBezTo>
                    <a:pt x="9032" y="669"/>
                    <a:pt x="8391" y="0"/>
                    <a:pt x="7555" y="0"/>
                  </a:cubicBezTo>
                  <a:cubicBezTo>
                    <a:pt x="6719" y="0"/>
                    <a:pt x="6050" y="669"/>
                    <a:pt x="6050" y="1505"/>
                  </a:cubicBezTo>
                  <a:cubicBezTo>
                    <a:pt x="6050" y="1951"/>
                    <a:pt x="6217" y="2342"/>
                    <a:pt x="6524" y="2620"/>
                  </a:cubicBezTo>
                  <a:cubicBezTo>
                    <a:pt x="5910" y="2843"/>
                    <a:pt x="5409" y="3317"/>
                    <a:pt x="5130" y="3903"/>
                  </a:cubicBezTo>
                  <a:cubicBezTo>
                    <a:pt x="4823" y="3317"/>
                    <a:pt x="4322" y="2843"/>
                    <a:pt x="3736" y="2620"/>
                  </a:cubicBezTo>
                  <a:cubicBezTo>
                    <a:pt x="4043" y="2342"/>
                    <a:pt x="4238" y="1951"/>
                    <a:pt x="4238" y="1505"/>
                  </a:cubicBezTo>
                  <a:cubicBezTo>
                    <a:pt x="4238" y="669"/>
                    <a:pt x="3569" y="0"/>
                    <a:pt x="2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1548;p93"/>
            <p:cNvSpPr/>
            <p:nvPr/>
          </p:nvSpPr>
          <p:spPr>
            <a:xfrm>
              <a:off x="2831900" y="2957850"/>
              <a:ext cx="228625" cy="106350"/>
            </a:xfrm>
            <a:custGeom>
              <a:avLst/>
              <a:gdLst/>
              <a:ahLst/>
              <a:cxnLst/>
              <a:rect l="l" t="t" r="r" b="b"/>
              <a:pathLst>
                <a:path w="9145" h="4254" extrusionOk="0">
                  <a:moveTo>
                    <a:pt x="8336" y="585"/>
                  </a:moveTo>
                  <a:cubicBezTo>
                    <a:pt x="8531" y="585"/>
                    <a:pt x="8642" y="725"/>
                    <a:pt x="8642" y="892"/>
                  </a:cubicBezTo>
                  <a:lnTo>
                    <a:pt x="8642" y="2119"/>
                  </a:lnTo>
                  <a:cubicBezTo>
                    <a:pt x="8642" y="2286"/>
                    <a:pt x="8531" y="2425"/>
                    <a:pt x="8336" y="2425"/>
                  </a:cubicBezTo>
                  <a:lnTo>
                    <a:pt x="7137" y="2425"/>
                  </a:lnTo>
                  <a:cubicBezTo>
                    <a:pt x="6942" y="2425"/>
                    <a:pt x="6803" y="2565"/>
                    <a:pt x="6803" y="2732"/>
                  </a:cubicBezTo>
                  <a:lnTo>
                    <a:pt x="6803" y="3234"/>
                  </a:lnTo>
                  <a:lnTo>
                    <a:pt x="6106" y="2537"/>
                  </a:lnTo>
                  <a:cubicBezTo>
                    <a:pt x="6050" y="2453"/>
                    <a:pt x="5966" y="2425"/>
                    <a:pt x="5911" y="2425"/>
                  </a:cubicBezTo>
                  <a:lnTo>
                    <a:pt x="3430" y="2425"/>
                  </a:lnTo>
                  <a:cubicBezTo>
                    <a:pt x="3346" y="2425"/>
                    <a:pt x="3262" y="2453"/>
                    <a:pt x="3207" y="2537"/>
                  </a:cubicBezTo>
                  <a:lnTo>
                    <a:pt x="2510" y="3234"/>
                  </a:lnTo>
                  <a:lnTo>
                    <a:pt x="2510" y="2732"/>
                  </a:lnTo>
                  <a:cubicBezTo>
                    <a:pt x="2510" y="2565"/>
                    <a:pt x="2370" y="2425"/>
                    <a:pt x="2203" y="2425"/>
                  </a:cubicBezTo>
                  <a:lnTo>
                    <a:pt x="1032" y="2425"/>
                  </a:lnTo>
                  <a:cubicBezTo>
                    <a:pt x="865" y="2425"/>
                    <a:pt x="726" y="2286"/>
                    <a:pt x="726" y="2119"/>
                  </a:cubicBezTo>
                  <a:lnTo>
                    <a:pt x="726" y="892"/>
                  </a:lnTo>
                  <a:cubicBezTo>
                    <a:pt x="726" y="725"/>
                    <a:pt x="865" y="585"/>
                    <a:pt x="1032" y="585"/>
                  </a:cubicBezTo>
                  <a:close/>
                  <a:moveTo>
                    <a:pt x="921" y="0"/>
                  </a:moveTo>
                  <a:cubicBezTo>
                    <a:pt x="447" y="0"/>
                    <a:pt x="1" y="418"/>
                    <a:pt x="1" y="892"/>
                  </a:cubicBezTo>
                  <a:lnTo>
                    <a:pt x="1" y="2119"/>
                  </a:lnTo>
                  <a:cubicBezTo>
                    <a:pt x="1" y="2592"/>
                    <a:pt x="419" y="3011"/>
                    <a:pt x="921" y="3011"/>
                  </a:cubicBezTo>
                  <a:lnTo>
                    <a:pt x="1841" y="3011"/>
                  </a:lnTo>
                  <a:lnTo>
                    <a:pt x="1841" y="3958"/>
                  </a:lnTo>
                  <a:cubicBezTo>
                    <a:pt x="1924" y="4098"/>
                    <a:pt x="2008" y="4209"/>
                    <a:pt x="2120" y="4237"/>
                  </a:cubicBezTo>
                  <a:cubicBezTo>
                    <a:pt x="2150" y="4247"/>
                    <a:pt x="2188" y="4254"/>
                    <a:pt x="2228" y="4254"/>
                  </a:cubicBezTo>
                  <a:cubicBezTo>
                    <a:pt x="2298" y="4254"/>
                    <a:pt x="2373" y="4234"/>
                    <a:pt x="2426" y="4181"/>
                  </a:cubicBezTo>
                  <a:lnTo>
                    <a:pt x="3541" y="3011"/>
                  </a:lnTo>
                  <a:lnTo>
                    <a:pt x="5743" y="3011"/>
                  </a:lnTo>
                  <a:lnTo>
                    <a:pt x="6830" y="4181"/>
                  </a:lnTo>
                  <a:cubicBezTo>
                    <a:pt x="6883" y="4234"/>
                    <a:pt x="6959" y="4254"/>
                    <a:pt x="7035" y="4254"/>
                  </a:cubicBezTo>
                  <a:cubicBezTo>
                    <a:pt x="7080" y="4254"/>
                    <a:pt x="7124" y="4247"/>
                    <a:pt x="7165" y="4237"/>
                  </a:cubicBezTo>
                  <a:cubicBezTo>
                    <a:pt x="7249" y="4209"/>
                    <a:pt x="7332" y="4070"/>
                    <a:pt x="7332" y="3958"/>
                  </a:cubicBezTo>
                  <a:lnTo>
                    <a:pt x="7332" y="3011"/>
                  </a:lnTo>
                  <a:lnTo>
                    <a:pt x="8224" y="3011"/>
                  </a:lnTo>
                  <a:cubicBezTo>
                    <a:pt x="8726" y="3011"/>
                    <a:pt x="9144" y="2592"/>
                    <a:pt x="9144" y="2119"/>
                  </a:cubicBezTo>
                  <a:lnTo>
                    <a:pt x="9144" y="892"/>
                  </a:lnTo>
                  <a:cubicBezTo>
                    <a:pt x="9144" y="418"/>
                    <a:pt x="8726" y="0"/>
                    <a:pt x="82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1549;p93"/>
            <p:cNvSpPr/>
            <p:nvPr/>
          </p:nvSpPr>
          <p:spPr>
            <a:xfrm>
              <a:off x="3024600" y="2966925"/>
              <a:ext cx="29875" cy="58497"/>
            </a:xfrm>
            <a:custGeom>
              <a:avLst/>
              <a:gdLst/>
              <a:ahLst/>
              <a:cxnLst/>
              <a:rect l="l" t="t" r="r" b="b"/>
              <a:pathLst>
                <a:path w="1195" h="2376" extrusionOk="0">
                  <a:moveTo>
                    <a:pt x="159" y="2269"/>
                  </a:moveTo>
                  <a:cubicBezTo>
                    <a:pt x="131" y="2225"/>
                    <a:pt x="349" y="2178"/>
                    <a:pt x="444" y="2102"/>
                  </a:cubicBezTo>
                  <a:cubicBezTo>
                    <a:pt x="539" y="2027"/>
                    <a:pt x="682" y="2090"/>
                    <a:pt x="730" y="1816"/>
                  </a:cubicBezTo>
                  <a:cubicBezTo>
                    <a:pt x="778" y="1542"/>
                    <a:pt x="774" y="725"/>
                    <a:pt x="730" y="459"/>
                  </a:cubicBezTo>
                  <a:cubicBezTo>
                    <a:pt x="686" y="193"/>
                    <a:pt x="587" y="273"/>
                    <a:pt x="468" y="221"/>
                  </a:cubicBezTo>
                  <a:cubicBezTo>
                    <a:pt x="349" y="169"/>
                    <a:pt x="-16" y="185"/>
                    <a:pt x="16" y="149"/>
                  </a:cubicBezTo>
                  <a:cubicBezTo>
                    <a:pt x="48" y="113"/>
                    <a:pt x="473" y="-21"/>
                    <a:pt x="659" y="7"/>
                  </a:cubicBezTo>
                  <a:cubicBezTo>
                    <a:pt x="846" y="35"/>
                    <a:pt x="1048" y="54"/>
                    <a:pt x="1135" y="316"/>
                  </a:cubicBezTo>
                  <a:cubicBezTo>
                    <a:pt x="1222" y="578"/>
                    <a:pt x="1183" y="1276"/>
                    <a:pt x="1183" y="1578"/>
                  </a:cubicBezTo>
                  <a:cubicBezTo>
                    <a:pt x="1183" y="1880"/>
                    <a:pt x="1230" y="1995"/>
                    <a:pt x="1135" y="2126"/>
                  </a:cubicBezTo>
                  <a:cubicBezTo>
                    <a:pt x="1040" y="2257"/>
                    <a:pt x="774" y="2340"/>
                    <a:pt x="611" y="2364"/>
                  </a:cubicBezTo>
                  <a:cubicBezTo>
                    <a:pt x="448" y="2388"/>
                    <a:pt x="187" y="2313"/>
                    <a:pt x="159" y="2269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56" name="Google Shape;12498;p96"/>
          <p:cNvGrpSpPr/>
          <p:nvPr/>
        </p:nvGrpSpPr>
        <p:grpSpPr>
          <a:xfrm>
            <a:off x="2044462" y="2606850"/>
            <a:ext cx="362351" cy="443585"/>
            <a:chOff x="6679825" y="2693700"/>
            <a:chExt cx="257875" cy="258575"/>
          </a:xfrm>
          <a:solidFill>
            <a:schemeClr val="bg1"/>
          </a:solidFill>
        </p:grpSpPr>
        <p:sp>
          <p:nvSpPr>
            <p:cNvPr id="157" name="Google Shape;12499;p96"/>
            <p:cNvSpPr/>
            <p:nvPr/>
          </p:nvSpPr>
          <p:spPr>
            <a:xfrm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2500;p96"/>
            <p:cNvSpPr/>
            <p:nvPr/>
          </p:nvSpPr>
          <p:spPr>
            <a:xfrm flipH="1"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0514;p90"/>
          <p:cNvGrpSpPr/>
          <p:nvPr/>
        </p:nvGrpSpPr>
        <p:grpSpPr>
          <a:xfrm>
            <a:off x="3226786" y="2624681"/>
            <a:ext cx="340221" cy="340168"/>
            <a:chOff x="3270475" y="1427025"/>
            <a:chExt cx="483200" cy="483125"/>
          </a:xfrm>
          <a:solidFill>
            <a:schemeClr val="bg1"/>
          </a:solidFill>
        </p:grpSpPr>
        <p:sp>
          <p:nvSpPr>
            <p:cNvPr id="160" name="Google Shape;10515;p90"/>
            <p:cNvSpPr/>
            <p:nvPr/>
          </p:nvSpPr>
          <p:spPr>
            <a:xfrm>
              <a:off x="32704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1" name="Google Shape;10516;p90"/>
            <p:cNvSpPr/>
            <p:nvPr/>
          </p:nvSpPr>
          <p:spPr>
            <a:xfrm>
              <a:off x="3497550" y="1596875"/>
              <a:ext cx="87650" cy="141525"/>
            </a:xfrm>
            <a:custGeom>
              <a:avLst/>
              <a:gdLst/>
              <a:ahLst/>
              <a:cxnLst/>
              <a:rect l="l" t="t" r="r" b="b"/>
              <a:pathLst>
                <a:path w="3506" h="5661" extrusionOk="0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2" name="Google Shape;10517;p90"/>
            <p:cNvSpPr/>
            <p:nvPr/>
          </p:nvSpPr>
          <p:spPr>
            <a:xfrm>
              <a:off x="3327100" y="1483625"/>
              <a:ext cx="369975" cy="369925"/>
            </a:xfrm>
            <a:custGeom>
              <a:avLst/>
              <a:gdLst/>
              <a:ahLst/>
              <a:cxnLst/>
              <a:rect l="l" t="t" r="r" b="b"/>
              <a:pathLst>
                <a:path w="14799" h="14797" extrusionOk="0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sp>
        <p:nvSpPr>
          <p:cNvPr id="164" name="Google Shape;10816;p91"/>
          <p:cNvSpPr/>
          <p:nvPr/>
        </p:nvSpPr>
        <p:spPr>
          <a:xfrm>
            <a:off x="7835600" y="1301137"/>
            <a:ext cx="375591" cy="373766"/>
          </a:xfrm>
          <a:custGeom>
            <a:avLst/>
            <a:gdLst/>
            <a:ahLst/>
            <a:cxnLst/>
            <a:rect l="l" t="t" r="r" b="b"/>
            <a:pathLst>
              <a:path w="12760" h="12698" extrusionOk="0">
                <a:moveTo>
                  <a:pt x="6238" y="2521"/>
                </a:moveTo>
                <a:lnTo>
                  <a:pt x="10240" y="5199"/>
                </a:lnTo>
                <a:lnTo>
                  <a:pt x="10240" y="11815"/>
                </a:lnTo>
                <a:lnTo>
                  <a:pt x="2521" y="11815"/>
                </a:lnTo>
                <a:lnTo>
                  <a:pt x="2521" y="5199"/>
                </a:lnTo>
                <a:lnTo>
                  <a:pt x="6238" y="2521"/>
                </a:lnTo>
                <a:close/>
                <a:moveTo>
                  <a:pt x="6270" y="1"/>
                </a:moveTo>
                <a:cubicBezTo>
                  <a:pt x="6049" y="1"/>
                  <a:pt x="5860" y="190"/>
                  <a:pt x="5860" y="379"/>
                </a:cubicBezTo>
                <a:lnTo>
                  <a:pt x="5860" y="1859"/>
                </a:lnTo>
                <a:lnTo>
                  <a:pt x="1891" y="4695"/>
                </a:lnTo>
                <a:lnTo>
                  <a:pt x="221" y="5861"/>
                </a:lnTo>
                <a:cubicBezTo>
                  <a:pt x="32" y="5987"/>
                  <a:pt x="0" y="6270"/>
                  <a:pt x="158" y="6459"/>
                </a:cubicBezTo>
                <a:cubicBezTo>
                  <a:pt x="229" y="6566"/>
                  <a:pt x="342" y="6623"/>
                  <a:pt x="466" y="6623"/>
                </a:cubicBezTo>
                <a:cubicBezTo>
                  <a:pt x="560" y="6623"/>
                  <a:pt x="661" y="6590"/>
                  <a:pt x="757" y="6522"/>
                </a:cubicBezTo>
                <a:lnTo>
                  <a:pt x="1733" y="5829"/>
                </a:lnTo>
                <a:lnTo>
                  <a:pt x="1733" y="12288"/>
                </a:lnTo>
                <a:cubicBezTo>
                  <a:pt x="1733" y="12508"/>
                  <a:pt x="1922" y="12697"/>
                  <a:pt x="2111" y="12697"/>
                </a:cubicBezTo>
                <a:lnTo>
                  <a:pt x="10649" y="12697"/>
                </a:lnTo>
                <a:cubicBezTo>
                  <a:pt x="10901" y="12697"/>
                  <a:pt x="11059" y="12508"/>
                  <a:pt x="11059" y="12288"/>
                </a:cubicBezTo>
                <a:lnTo>
                  <a:pt x="11059" y="5798"/>
                </a:lnTo>
                <a:lnTo>
                  <a:pt x="12035" y="6491"/>
                </a:lnTo>
                <a:cubicBezTo>
                  <a:pt x="12114" y="6543"/>
                  <a:pt x="12204" y="6568"/>
                  <a:pt x="12294" y="6568"/>
                </a:cubicBezTo>
                <a:cubicBezTo>
                  <a:pt x="12418" y="6568"/>
                  <a:pt x="12542" y="6519"/>
                  <a:pt x="12634" y="6428"/>
                </a:cubicBezTo>
                <a:cubicBezTo>
                  <a:pt x="12760" y="6207"/>
                  <a:pt x="12697" y="5987"/>
                  <a:pt x="12571" y="5829"/>
                </a:cubicBezTo>
                <a:lnTo>
                  <a:pt x="10901" y="4632"/>
                </a:lnTo>
                <a:cubicBezTo>
                  <a:pt x="10901" y="4632"/>
                  <a:pt x="6679" y="1796"/>
                  <a:pt x="6648" y="1796"/>
                </a:cubicBezTo>
                <a:lnTo>
                  <a:pt x="6648" y="379"/>
                </a:lnTo>
                <a:cubicBezTo>
                  <a:pt x="6648" y="158"/>
                  <a:pt x="6459" y="1"/>
                  <a:pt x="6270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11596;p93"/>
          <p:cNvGrpSpPr/>
          <p:nvPr/>
        </p:nvGrpSpPr>
        <p:grpSpPr>
          <a:xfrm>
            <a:off x="908399" y="1378591"/>
            <a:ext cx="361998" cy="361090"/>
            <a:chOff x="-57578225" y="1904075"/>
            <a:chExt cx="319025" cy="318225"/>
          </a:xfrm>
          <a:solidFill>
            <a:schemeClr val="bg1"/>
          </a:solidFill>
        </p:grpSpPr>
        <p:sp>
          <p:nvSpPr>
            <p:cNvPr id="93" name="Google Shape;11597;p93"/>
            <p:cNvSpPr/>
            <p:nvPr/>
          </p:nvSpPr>
          <p:spPr>
            <a:xfrm>
              <a:off x="-57578225" y="19040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598;p93"/>
            <p:cNvSpPr/>
            <p:nvPr/>
          </p:nvSpPr>
          <p:spPr>
            <a:xfrm>
              <a:off x="-57446675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599;p93"/>
            <p:cNvSpPr/>
            <p:nvPr/>
          </p:nvSpPr>
          <p:spPr>
            <a:xfrm>
              <a:off x="-57371850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600;p93"/>
            <p:cNvSpPr/>
            <p:nvPr/>
          </p:nvSpPr>
          <p:spPr>
            <a:xfrm>
              <a:off x="-57436450" y="2136625"/>
              <a:ext cx="72500" cy="29750"/>
            </a:xfrm>
            <a:custGeom>
              <a:avLst/>
              <a:gdLst/>
              <a:ahLst/>
              <a:cxnLst/>
              <a:rect l="l" t="t" r="r" b="b"/>
              <a:pathLst>
                <a:path w="2900" h="1190" extrusionOk="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11079;p92"/>
          <p:cNvGrpSpPr/>
          <p:nvPr/>
        </p:nvGrpSpPr>
        <p:grpSpPr>
          <a:xfrm>
            <a:off x="5559941" y="1381625"/>
            <a:ext cx="368987" cy="358056"/>
            <a:chOff x="-59481900" y="2290800"/>
            <a:chExt cx="319000" cy="309550"/>
          </a:xfrm>
          <a:solidFill>
            <a:schemeClr val="bg1"/>
          </a:solidFill>
        </p:grpSpPr>
        <p:sp>
          <p:nvSpPr>
            <p:cNvPr id="98" name="Google Shape;11080;p92"/>
            <p:cNvSpPr/>
            <p:nvPr/>
          </p:nvSpPr>
          <p:spPr>
            <a:xfrm>
              <a:off x="-59481900" y="2290800"/>
              <a:ext cx="319000" cy="309550"/>
            </a:xfrm>
            <a:custGeom>
              <a:avLst/>
              <a:gdLst/>
              <a:ahLst/>
              <a:cxnLst/>
              <a:rect l="l" t="t" r="r" b="b"/>
              <a:pathLst>
                <a:path w="12760" h="12382" extrusionOk="0">
                  <a:moveTo>
                    <a:pt x="6427" y="851"/>
                  </a:moveTo>
                  <a:cubicBezTo>
                    <a:pt x="6900" y="851"/>
                    <a:pt x="7247" y="1197"/>
                    <a:pt x="7247" y="1670"/>
                  </a:cubicBezTo>
                  <a:lnTo>
                    <a:pt x="7247" y="4159"/>
                  </a:lnTo>
                  <a:lnTo>
                    <a:pt x="5608" y="4159"/>
                  </a:lnTo>
                  <a:lnTo>
                    <a:pt x="5608" y="1670"/>
                  </a:lnTo>
                  <a:cubicBezTo>
                    <a:pt x="5608" y="1197"/>
                    <a:pt x="5955" y="851"/>
                    <a:pt x="6427" y="851"/>
                  </a:cubicBezTo>
                  <a:close/>
                  <a:moveTo>
                    <a:pt x="11594" y="3308"/>
                  </a:moveTo>
                  <a:cubicBezTo>
                    <a:pt x="11846" y="3308"/>
                    <a:pt x="12004" y="3529"/>
                    <a:pt x="12004" y="3749"/>
                  </a:cubicBezTo>
                  <a:lnTo>
                    <a:pt x="12004" y="11185"/>
                  </a:lnTo>
                  <a:lnTo>
                    <a:pt x="11941" y="11185"/>
                  </a:lnTo>
                  <a:cubicBezTo>
                    <a:pt x="11941" y="11437"/>
                    <a:pt x="11752" y="11594"/>
                    <a:pt x="11563" y="11594"/>
                  </a:cubicBezTo>
                  <a:lnTo>
                    <a:pt x="1355" y="11594"/>
                  </a:lnTo>
                  <a:cubicBezTo>
                    <a:pt x="1103" y="11594"/>
                    <a:pt x="914" y="11405"/>
                    <a:pt x="914" y="11185"/>
                  </a:cubicBezTo>
                  <a:lnTo>
                    <a:pt x="914" y="3749"/>
                  </a:lnTo>
                  <a:cubicBezTo>
                    <a:pt x="914" y="3529"/>
                    <a:pt x="1103" y="3308"/>
                    <a:pt x="1355" y="3308"/>
                  </a:cubicBezTo>
                  <a:lnTo>
                    <a:pt x="4821" y="3308"/>
                  </a:lnTo>
                  <a:lnTo>
                    <a:pt x="4821" y="4568"/>
                  </a:lnTo>
                  <a:cubicBezTo>
                    <a:pt x="4821" y="4821"/>
                    <a:pt x="5010" y="5010"/>
                    <a:pt x="5199" y="5010"/>
                  </a:cubicBezTo>
                  <a:lnTo>
                    <a:pt x="7688" y="5010"/>
                  </a:lnTo>
                  <a:cubicBezTo>
                    <a:pt x="7940" y="5010"/>
                    <a:pt x="8129" y="4821"/>
                    <a:pt x="8129" y="4568"/>
                  </a:cubicBezTo>
                  <a:lnTo>
                    <a:pt x="8129" y="3308"/>
                  </a:lnTo>
                  <a:close/>
                  <a:moveTo>
                    <a:pt x="6396" y="0"/>
                  </a:moveTo>
                  <a:cubicBezTo>
                    <a:pt x="5482" y="0"/>
                    <a:pt x="4726" y="756"/>
                    <a:pt x="4726" y="1670"/>
                  </a:cubicBezTo>
                  <a:lnTo>
                    <a:pt x="4726" y="2489"/>
                  </a:lnTo>
                  <a:lnTo>
                    <a:pt x="1261" y="2489"/>
                  </a:lnTo>
                  <a:cubicBezTo>
                    <a:pt x="599" y="2489"/>
                    <a:pt x="0" y="3056"/>
                    <a:pt x="0" y="3718"/>
                  </a:cubicBezTo>
                  <a:lnTo>
                    <a:pt x="0" y="11153"/>
                  </a:lnTo>
                  <a:cubicBezTo>
                    <a:pt x="0" y="11815"/>
                    <a:pt x="568" y="12382"/>
                    <a:pt x="1261" y="12382"/>
                  </a:cubicBezTo>
                  <a:lnTo>
                    <a:pt x="11468" y="12382"/>
                  </a:lnTo>
                  <a:cubicBezTo>
                    <a:pt x="12130" y="12382"/>
                    <a:pt x="12697" y="11815"/>
                    <a:pt x="12697" y="11153"/>
                  </a:cubicBezTo>
                  <a:lnTo>
                    <a:pt x="12697" y="3749"/>
                  </a:lnTo>
                  <a:cubicBezTo>
                    <a:pt x="12760" y="3025"/>
                    <a:pt x="12193" y="2489"/>
                    <a:pt x="11500" y="2489"/>
                  </a:cubicBezTo>
                  <a:lnTo>
                    <a:pt x="8034" y="2489"/>
                  </a:lnTo>
                  <a:lnTo>
                    <a:pt x="8034" y="1670"/>
                  </a:lnTo>
                  <a:cubicBezTo>
                    <a:pt x="8034" y="756"/>
                    <a:pt x="7310" y="0"/>
                    <a:pt x="63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1081;p92"/>
            <p:cNvSpPr/>
            <p:nvPr/>
          </p:nvSpPr>
          <p:spPr>
            <a:xfrm>
              <a:off x="-59287350" y="245620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93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30"/>
                    <a:pt x="3308" y="441"/>
                  </a:cubicBezTo>
                  <a:cubicBezTo>
                    <a:pt x="3340" y="221"/>
                    <a:pt x="3151" y="0"/>
                    <a:pt x="28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1082;p92"/>
            <p:cNvSpPr/>
            <p:nvPr/>
          </p:nvSpPr>
          <p:spPr>
            <a:xfrm>
              <a:off x="-59287350" y="249795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41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62"/>
                    <a:pt x="3308" y="441"/>
                  </a:cubicBezTo>
                  <a:cubicBezTo>
                    <a:pt x="3340" y="189"/>
                    <a:pt x="3151" y="0"/>
                    <a:pt x="28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1083;p92"/>
            <p:cNvSpPr/>
            <p:nvPr/>
          </p:nvSpPr>
          <p:spPr>
            <a:xfrm>
              <a:off x="-59287350" y="2538900"/>
              <a:ext cx="82700" cy="22075"/>
            </a:xfrm>
            <a:custGeom>
              <a:avLst/>
              <a:gdLst/>
              <a:ahLst/>
              <a:cxnLst/>
              <a:rect l="l" t="t" r="r" b="b"/>
              <a:pathLst>
                <a:path w="3308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62"/>
                    <a:pt x="189" y="882"/>
                    <a:pt x="410" y="882"/>
                  </a:cubicBezTo>
                  <a:lnTo>
                    <a:pt x="2899" y="882"/>
                  </a:lnTo>
                  <a:cubicBezTo>
                    <a:pt x="3151" y="882"/>
                    <a:pt x="3308" y="662"/>
                    <a:pt x="3308" y="441"/>
                  </a:cubicBezTo>
                  <a:cubicBezTo>
                    <a:pt x="3308" y="221"/>
                    <a:pt x="3151" y="0"/>
                    <a:pt x="28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1084;p92"/>
            <p:cNvSpPr/>
            <p:nvPr/>
          </p:nvSpPr>
          <p:spPr>
            <a:xfrm>
              <a:off x="-59439375" y="2425425"/>
              <a:ext cx="125250" cy="134750"/>
            </a:xfrm>
            <a:custGeom>
              <a:avLst/>
              <a:gdLst/>
              <a:ahLst/>
              <a:cxnLst/>
              <a:rect l="l" t="t" r="r" b="b"/>
              <a:pathLst>
                <a:path w="5010" h="5390" extrusionOk="0">
                  <a:moveTo>
                    <a:pt x="2518" y="855"/>
                  </a:moveTo>
                  <a:cubicBezTo>
                    <a:pt x="2722" y="855"/>
                    <a:pt x="2928" y="925"/>
                    <a:pt x="3088" y="1074"/>
                  </a:cubicBezTo>
                  <a:cubicBezTo>
                    <a:pt x="3277" y="1294"/>
                    <a:pt x="3340" y="1609"/>
                    <a:pt x="3277" y="1924"/>
                  </a:cubicBezTo>
                  <a:cubicBezTo>
                    <a:pt x="3183" y="2176"/>
                    <a:pt x="2994" y="2428"/>
                    <a:pt x="2710" y="2460"/>
                  </a:cubicBezTo>
                  <a:cubicBezTo>
                    <a:pt x="2626" y="2485"/>
                    <a:pt x="2546" y="2497"/>
                    <a:pt x="2469" y="2497"/>
                  </a:cubicBezTo>
                  <a:cubicBezTo>
                    <a:pt x="2260" y="2497"/>
                    <a:pt x="2076" y="2409"/>
                    <a:pt x="1891" y="2271"/>
                  </a:cubicBezTo>
                  <a:cubicBezTo>
                    <a:pt x="1702" y="2019"/>
                    <a:pt x="1607" y="1704"/>
                    <a:pt x="1702" y="1452"/>
                  </a:cubicBezTo>
                  <a:cubicBezTo>
                    <a:pt x="1802" y="1070"/>
                    <a:pt x="2158" y="855"/>
                    <a:pt x="2518" y="855"/>
                  </a:cubicBezTo>
                  <a:close/>
                  <a:moveTo>
                    <a:pt x="2521" y="3342"/>
                  </a:moveTo>
                  <a:cubicBezTo>
                    <a:pt x="3309" y="3342"/>
                    <a:pt x="3939" y="3846"/>
                    <a:pt x="4159" y="4539"/>
                  </a:cubicBezTo>
                  <a:lnTo>
                    <a:pt x="914" y="4539"/>
                  </a:lnTo>
                  <a:cubicBezTo>
                    <a:pt x="1103" y="3846"/>
                    <a:pt x="1733" y="3342"/>
                    <a:pt x="2521" y="3342"/>
                  </a:cubicBezTo>
                  <a:close/>
                  <a:moveTo>
                    <a:pt x="2473" y="0"/>
                  </a:moveTo>
                  <a:cubicBezTo>
                    <a:pt x="1781" y="0"/>
                    <a:pt x="1110" y="436"/>
                    <a:pt x="914" y="1200"/>
                  </a:cubicBezTo>
                  <a:cubicBezTo>
                    <a:pt x="757" y="1798"/>
                    <a:pt x="914" y="2334"/>
                    <a:pt x="1292" y="2775"/>
                  </a:cubicBezTo>
                  <a:cubicBezTo>
                    <a:pt x="568" y="3216"/>
                    <a:pt x="1" y="4004"/>
                    <a:pt x="1" y="4949"/>
                  </a:cubicBezTo>
                  <a:cubicBezTo>
                    <a:pt x="1" y="5169"/>
                    <a:pt x="190" y="5390"/>
                    <a:pt x="410" y="5390"/>
                  </a:cubicBezTo>
                  <a:lnTo>
                    <a:pt x="4537" y="5390"/>
                  </a:lnTo>
                  <a:cubicBezTo>
                    <a:pt x="4758" y="5390"/>
                    <a:pt x="4978" y="5169"/>
                    <a:pt x="4978" y="4949"/>
                  </a:cubicBezTo>
                  <a:cubicBezTo>
                    <a:pt x="5010" y="4035"/>
                    <a:pt x="4506" y="3216"/>
                    <a:pt x="3718" y="2807"/>
                  </a:cubicBezTo>
                  <a:cubicBezTo>
                    <a:pt x="3907" y="2618"/>
                    <a:pt x="4033" y="2397"/>
                    <a:pt x="4096" y="2113"/>
                  </a:cubicBezTo>
                  <a:cubicBezTo>
                    <a:pt x="4254" y="1515"/>
                    <a:pt x="4096" y="916"/>
                    <a:pt x="3655" y="507"/>
                  </a:cubicBezTo>
                  <a:cubicBezTo>
                    <a:pt x="3322" y="161"/>
                    <a:pt x="2894" y="0"/>
                    <a:pt x="24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1085;p92"/>
            <p:cNvSpPr/>
            <p:nvPr/>
          </p:nvSpPr>
          <p:spPr>
            <a:xfrm>
              <a:off x="-59327525" y="232545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1100;p92"/>
          <p:cNvGrpSpPr/>
          <p:nvPr/>
        </p:nvGrpSpPr>
        <p:grpSpPr>
          <a:xfrm>
            <a:off x="7866274" y="2601719"/>
            <a:ext cx="368091" cy="334402"/>
            <a:chOff x="-62518200" y="2692475"/>
            <a:chExt cx="318225" cy="289100"/>
          </a:xfrm>
          <a:solidFill>
            <a:schemeClr val="bg1"/>
          </a:solidFill>
        </p:grpSpPr>
        <p:sp>
          <p:nvSpPr>
            <p:cNvPr id="109" name="Google Shape;11101;p92"/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102;p92"/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213;p92"/>
          <p:cNvSpPr/>
          <p:nvPr/>
        </p:nvSpPr>
        <p:spPr>
          <a:xfrm>
            <a:off x="903978" y="3909886"/>
            <a:ext cx="348513" cy="349427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267;p92"/>
          <p:cNvSpPr/>
          <p:nvPr/>
        </p:nvSpPr>
        <p:spPr>
          <a:xfrm>
            <a:off x="2129549" y="3909885"/>
            <a:ext cx="270463" cy="349427"/>
          </a:xfrm>
          <a:custGeom>
            <a:avLst/>
            <a:gdLst/>
            <a:ahLst/>
            <a:cxnLst/>
            <a:rect l="l" t="t" r="r" b="b"/>
            <a:pathLst>
              <a:path w="9169" h="11846" extrusionOk="0">
                <a:moveTo>
                  <a:pt x="4695" y="2079"/>
                </a:moveTo>
                <a:cubicBezTo>
                  <a:pt x="5073" y="2079"/>
                  <a:pt x="5388" y="2394"/>
                  <a:pt x="5388" y="2772"/>
                </a:cubicBezTo>
                <a:cubicBezTo>
                  <a:pt x="5388" y="3181"/>
                  <a:pt x="5073" y="3496"/>
                  <a:pt x="4695" y="3496"/>
                </a:cubicBezTo>
                <a:cubicBezTo>
                  <a:pt x="4285" y="3496"/>
                  <a:pt x="3970" y="3181"/>
                  <a:pt x="3970" y="2772"/>
                </a:cubicBezTo>
                <a:cubicBezTo>
                  <a:pt x="3970" y="2394"/>
                  <a:pt x="4285" y="2079"/>
                  <a:pt x="4695" y="2079"/>
                </a:cubicBezTo>
                <a:close/>
                <a:moveTo>
                  <a:pt x="4695" y="4189"/>
                </a:moveTo>
                <a:cubicBezTo>
                  <a:pt x="5640" y="4189"/>
                  <a:pt x="6428" y="4977"/>
                  <a:pt x="6428" y="5922"/>
                </a:cubicBezTo>
                <a:lnTo>
                  <a:pt x="6428" y="6300"/>
                </a:lnTo>
                <a:lnTo>
                  <a:pt x="2962" y="6300"/>
                </a:lnTo>
                <a:lnTo>
                  <a:pt x="2962" y="5922"/>
                </a:lnTo>
                <a:cubicBezTo>
                  <a:pt x="2962" y="4945"/>
                  <a:pt x="3750" y="4189"/>
                  <a:pt x="4695" y="4189"/>
                </a:cubicBezTo>
                <a:close/>
                <a:moveTo>
                  <a:pt x="4730" y="664"/>
                </a:moveTo>
                <a:cubicBezTo>
                  <a:pt x="6870" y="664"/>
                  <a:pt x="8538" y="2418"/>
                  <a:pt x="8538" y="4473"/>
                </a:cubicBezTo>
                <a:cubicBezTo>
                  <a:pt x="8538" y="5544"/>
                  <a:pt x="8097" y="6552"/>
                  <a:pt x="7310" y="7277"/>
                </a:cubicBezTo>
                <a:cubicBezTo>
                  <a:pt x="7215" y="7403"/>
                  <a:pt x="7121" y="7466"/>
                  <a:pt x="6995" y="7497"/>
                </a:cubicBezTo>
                <a:cubicBezTo>
                  <a:pt x="6774" y="7718"/>
                  <a:pt x="6522" y="7907"/>
                  <a:pt x="6459" y="8285"/>
                </a:cubicBezTo>
                <a:lnTo>
                  <a:pt x="5041" y="8285"/>
                </a:lnTo>
                <a:lnTo>
                  <a:pt x="5041" y="6993"/>
                </a:lnTo>
                <a:lnTo>
                  <a:pt x="6774" y="6993"/>
                </a:lnTo>
                <a:cubicBezTo>
                  <a:pt x="6963" y="6993"/>
                  <a:pt x="7121" y="6836"/>
                  <a:pt x="7121" y="6647"/>
                </a:cubicBezTo>
                <a:lnTo>
                  <a:pt x="7121" y="5922"/>
                </a:lnTo>
                <a:cubicBezTo>
                  <a:pt x="7121" y="4945"/>
                  <a:pt x="6585" y="4126"/>
                  <a:pt x="5734" y="3717"/>
                </a:cubicBezTo>
                <a:cubicBezTo>
                  <a:pt x="5987" y="3496"/>
                  <a:pt x="6113" y="3181"/>
                  <a:pt x="6113" y="2835"/>
                </a:cubicBezTo>
                <a:cubicBezTo>
                  <a:pt x="6113" y="2079"/>
                  <a:pt x="5482" y="1448"/>
                  <a:pt x="4726" y="1448"/>
                </a:cubicBezTo>
                <a:cubicBezTo>
                  <a:pt x="3970" y="1448"/>
                  <a:pt x="3340" y="2079"/>
                  <a:pt x="3340" y="2835"/>
                </a:cubicBezTo>
                <a:cubicBezTo>
                  <a:pt x="3340" y="3181"/>
                  <a:pt x="3466" y="3496"/>
                  <a:pt x="3687" y="3717"/>
                </a:cubicBezTo>
                <a:cubicBezTo>
                  <a:pt x="2868" y="4126"/>
                  <a:pt x="2332" y="4945"/>
                  <a:pt x="2332" y="5922"/>
                </a:cubicBezTo>
                <a:lnTo>
                  <a:pt x="2332" y="6647"/>
                </a:lnTo>
                <a:cubicBezTo>
                  <a:pt x="2332" y="6836"/>
                  <a:pt x="2489" y="6993"/>
                  <a:pt x="2679" y="6993"/>
                </a:cubicBezTo>
                <a:lnTo>
                  <a:pt x="4411" y="6993"/>
                </a:lnTo>
                <a:lnTo>
                  <a:pt x="4411" y="8411"/>
                </a:lnTo>
                <a:lnTo>
                  <a:pt x="2931" y="8411"/>
                </a:lnTo>
                <a:lnTo>
                  <a:pt x="2931" y="8380"/>
                </a:lnTo>
                <a:cubicBezTo>
                  <a:pt x="2836" y="7938"/>
                  <a:pt x="2615" y="7749"/>
                  <a:pt x="2363" y="7560"/>
                </a:cubicBezTo>
                <a:cubicBezTo>
                  <a:pt x="2300" y="7466"/>
                  <a:pt x="2174" y="7403"/>
                  <a:pt x="2048" y="7277"/>
                </a:cubicBezTo>
                <a:cubicBezTo>
                  <a:pt x="1135" y="6395"/>
                  <a:pt x="757" y="5135"/>
                  <a:pt x="946" y="3874"/>
                </a:cubicBezTo>
                <a:cubicBezTo>
                  <a:pt x="1198" y="2236"/>
                  <a:pt x="2615" y="881"/>
                  <a:pt x="4254" y="692"/>
                </a:cubicBezTo>
                <a:cubicBezTo>
                  <a:pt x="4415" y="673"/>
                  <a:pt x="4574" y="664"/>
                  <a:pt x="4730" y="664"/>
                </a:cubicBezTo>
                <a:close/>
                <a:moveTo>
                  <a:pt x="6428" y="9073"/>
                </a:moveTo>
                <a:lnTo>
                  <a:pt x="6428" y="9419"/>
                </a:lnTo>
                <a:cubicBezTo>
                  <a:pt x="6428" y="9640"/>
                  <a:pt x="6270" y="9797"/>
                  <a:pt x="6081" y="9797"/>
                </a:cubicBezTo>
                <a:lnTo>
                  <a:pt x="3309" y="9797"/>
                </a:lnTo>
                <a:cubicBezTo>
                  <a:pt x="3120" y="9797"/>
                  <a:pt x="2962" y="9640"/>
                  <a:pt x="2962" y="9419"/>
                </a:cubicBezTo>
                <a:lnTo>
                  <a:pt x="2962" y="9073"/>
                </a:lnTo>
                <a:close/>
                <a:moveTo>
                  <a:pt x="5703" y="10459"/>
                </a:moveTo>
                <a:lnTo>
                  <a:pt x="5703" y="10805"/>
                </a:lnTo>
                <a:cubicBezTo>
                  <a:pt x="5703" y="10994"/>
                  <a:pt x="5545" y="11183"/>
                  <a:pt x="5356" y="11183"/>
                </a:cubicBezTo>
                <a:lnTo>
                  <a:pt x="3970" y="11183"/>
                </a:lnTo>
                <a:cubicBezTo>
                  <a:pt x="3781" y="11183"/>
                  <a:pt x="3624" y="10994"/>
                  <a:pt x="3624" y="10805"/>
                </a:cubicBezTo>
                <a:lnTo>
                  <a:pt x="3624" y="10459"/>
                </a:lnTo>
                <a:close/>
                <a:moveTo>
                  <a:pt x="4662" y="0"/>
                </a:moveTo>
                <a:cubicBezTo>
                  <a:pt x="4486" y="0"/>
                  <a:pt x="4308" y="10"/>
                  <a:pt x="4128" y="31"/>
                </a:cubicBezTo>
                <a:cubicBezTo>
                  <a:pt x="2174" y="251"/>
                  <a:pt x="568" y="1827"/>
                  <a:pt x="253" y="3780"/>
                </a:cubicBezTo>
                <a:cubicBezTo>
                  <a:pt x="1" y="5229"/>
                  <a:pt x="505" y="6710"/>
                  <a:pt x="1576" y="7749"/>
                </a:cubicBezTo>
                <a:cubicBezTo>
                  <a:pt x="1733" y="7875"/>
                  <a:pt x="1859" y="7970"/>
                  <a:pt x="1922" y="8064"/>
                </a:cubicBezTo>
                <a:cubicBezTo>
                  <a:pt x="2206" y="8285"/>
                  <a:pt x="2237" y="8348"/>
                  <a:pt x="2237" y="8695"/>
                </a:cubicBezTo>
                <a:lnTo>
                  <a:pt x="2237" y="9388"/>
                </a:lnTo>
                <a:cubicBezTo>
                  <a:pt x="2237" y="9829"/>
                  <a:pt x="2521" y="10238"/>
                  <a:pt x="2962" y="10396"/>
                </a:cubicBezTo>
                <a:lnTo>
                  <a:pt x="2962" y="10774"/>
                </a:lnTo>
                <a:cubicBezTo>
                  <a:pt x="2962" y="11404"/>
                  <a:pt x="3435" y="11845"/>
                  <a:pt x="3970" y="11845"/>
                </a:cubicBezTo>
                <a:lnTo>
                  <a:pt x="5356" y="11845"/>
                </a:lnTo>
                <a:cubicBezTo>
                  <a:pt x="5955" y="11845"/>
                  <a:pt x="6396" y="11372"/>
                  <a:pt x="6396" y="10805"/>
                </a:cubicBezTo>
                <a:lnTo>
                  <a:pt x="6396" y="10427"/>
                </a:lnTo>
                <a:cubicBezTo>
                  <a:pt x="6774" y="10270"/>
                  <a:pt x="7089" y="9923"/>
                  <a:pt x="7089" y="9451"/>
                </a:cubicBezTo>
                <a:lnTo>
                  <a:pt x="7089" y="8726"/>
                </a:lnTo>
                <a:cubicBezTo>
                  <a:pt x="7089" y="8380"/>
                  <a:pt x="7121" y="8348"/>
                  <a:pt x="7404" y="8096"/>
                </a:cubicBezTo>
                <a:cubicBezTo>
                  <a:pt x="7499" y="8033"/>
                  <a:pt x="7593" y="7938"/>
                  <a:pt x="7751" y="7812"/>
                </a:cubicBezTo>
                <a:cubicBezTo>
                  <a:pt x="8664" y="6962"/>
                  <a:pt x="9169" y="5765"/>
                  <a:pt x="9169" y="4504"/>
                </a:cubicBezTo>
                <a:cubicBezTo>
                  <a:pt x="9169" y="2060"/>
                  <a:pt x="7186" y="0"/>
                  <a:pt x="466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145;p92"/>
          <p:cNvGrpSpPr/>
          <p:nvPr/>
        </p:nvGrpSpPr>
        <p:grpSpPr>
          <a:xfrm>
            <a:off x="3197009" y="3886872"/>
            <a:ext cx="366648" cy="366420"/>
            <a:chOff x="6479471" y="2079003"/>
            <a:chExt cx="348923" cy="348706"/>
          </a:xfrm>
          <a:solidFill>
            <a:schemeClr val="bg1"/>
          </a:solidFill>
        </p:grpSpPr>
        <p:sp>
          <p:nvSpPr>
            <p:cNvPr id="119" name="Google Shape;11146;p92"/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" name="Google Shape;11147;p92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  <a:grpFill/>
          </p:grpSpPr>
          <p:sp>
            <p:nvSpPr>
              <p:cNvPr id="122" name="Google Shape;11148;p92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1149;p92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1150;p92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1151;p92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152;p92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1153;p92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1154;p92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195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/>
          <p:nvPr/>
        </p:nvSpPr>
        <p:spPr>
          <a:xfrm>
            <a:off x="4435500" y="1659369"/>
            <a:ext cx="39954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7"/>
          <p:cNvSpPr/>
          <p:nvPr/>
        </p:nvSpPr>
        <p:spPr>
          <a:xfrm>
            <a:off x="4435500" y="2693344"/>
            <a:ext cx="39954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7"/>
          <p:cNvSpPr/>
          <p:nvPr/>
        </p:nvSpPr>
        <p:spPr>
          <a:xfrm>
            <a:off x="4435500" y="3727319"/>
            <a:ext cx="39954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7"/>
          <p:cNvSpPr/>
          <p:nvPr/>
        </p:nvSpPr>
        <p:spPr>
          <a:xfrm>
            <a:off x="4435500" y="623425"/>
            <a:ext cx="39954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title" idx="15"/>
          </p:nvPr>
        </p:nvSpPr>
        <p:spPr>
          <a:xfrm>
            <a:off x="580225" y="1994250"/>
            <a:ext cx="2687100" cy="11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Purpose</a:t>
            </a:r>
            <a:endParaRPr dirty="0"/>
          </a:p>
        </p:txBody>
      </p:sp>
      <p:sp>
        <p:nvSpPr>
          <p:cNvPr id="326" name="Google Shape;326;p37"/>
          <p:cNvSpPr/>
          <p:nvPr/>
        </p:nvSpPr>
        <p:spPr>
          <a:xfrm>
            <a:off x="2300739" y="1273517"/>
            <a:ext cx="1299012" cy="2597543"/>
          </a:xfrm>
          <a:custGeom>
            <a:avLst/>
            <a:gdLst/>
            <a:ahLst/>
            <a:cxnLst/>
            <a:rect l="l" t="t" r="r" b="b"/>
            <a:pathLst>
              <a:path w="15892" h="31782" fill="none" extrusionOk="0">
                <a:moveTo>
                  <a:pt x="1" y="1"/>
                </a:moveTo>
                <a:cubicBezTo>
                  <a:pt x="8768" y="1"/>
                  <a:pt x="15891" y="7110"/>
                  <a:pt x="15891" y="15891"/>
                </a:cubicBezTo>
                <a:cubicBezTo>
                  <a:pt x="15891" y="24659"/>
                  <a:pt x="8768" y="31782"/>
                  <a:pt x="1" y="31782"/>
                </a:cubicBezTo>
              </a:path>
            </a:pathLst>
          </a:custGeom>
          <a:noFill/>
          <a:ln w="33150" cap="flat" cmpd="sng">
            <a:solidFill>
              <a:schemeClr val="dk1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37"/>
          <p:cNvGrpSpPr/>
          <p:nvPr/>
        </p:nvGrpSpPr>
        <p:grpSpPr>
          <a:xfrm>
            <a:off x="3109325" y="3432553"/>
            <a:ext cx="2050931" cy="1132692"/>
            <a:chOff x="3080825" y="3429675"/>
            <a:chExt cx="2050931" cy="1132692"/>
          </a:xfrm>
        </p:grpSpPr>
        <p:sp>
          <p:nvSpPr>
            <p:cNvPr id="328" name="Google Shape;328;p37"/>
            <p:cNvSpPr/>
            <p:nvPr/>
          </p:nvSpPr>
          <p:spPr>
            <a:xfrm>
              <a:off x="4231600" y="3683071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329" name="Google Shape;329;p37"/>
            <p:cNvCxnSpPr/>
            <p:nvPr/>
          </p:nvCxnSpPr>
          <p:spPr>
            <a:xfrm rot="10800000">
              <a:off x="3176225" y="3524898"/>
              <a:ext cx="1099200" cy="596400"/>
            </a:xfrm>
            <a:prstGeom prst="bentConnector3">
              <a:avLst>
                <a:gd name="adj1" fmla="val 4133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0" name="Google Shape;330;p37"/>
            <p:cNvSpPr/>
            <p:nvPr/>
          </p:nvSpPr>
          <p:spPr>
            <a:xfrm>
              <a:off x="3080825" y="3429675"/>
              <a:ext cx="186600" cy="186600"/>
            </a:xfrm>
            <a:prstGeom prst="ellipse">
              <a:avLst/>
            </a:pr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37"/>
          <p:cNvGrpSpPr/>
          <p:nvPr/>
        </p:nvGrpSpPr>
        <p:grpSpPr>
          <a:xfrm>
            <a:off x="3393175" y="2649096"/>
            <a:ext cx="1738581" cy="879296"/>
            <a:chOff x="3393175" y="2649096"/>
            <a:chExt cx="1738581" cy="879296"/>
          </a:xfrm>
        </p:grpSpPr>
        <p:sp>
          <p:nvSpPr>
            <p:cNvPr id="332" name="Google Shape;332;p37"/>
            <p:cNvSpPr/>
            <p:nvPr/>
          </p:nvSpPr>
          <p:spPr>
            <a:xfrm>
              <a:off x="4231600" y="2649096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333" name="Google Shape;333;p37"/>
            <p:cNvCxnSpPr/>
            <p:nvPr/>
          </p:nvCxnSpPr>
          <p:spPr>
            <a:xfrm rot="10800000">
              <a:off x="3488525" y="3082848"/>
              <a:ext cx="786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4" name="Google Shape;334;p37"/>
            <p:cNvSpPr/>
            <p:nvPr/>
          </p:nvSpPr>
          <p:spPr>
            <a:xfrm>
              <a:off x="3393175" y="2993013"/>
              <a:ext cx="186600" cy="1866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37"/>
          <p:cNvGrpSpPr/>
          <p:nvPr/>
        </p:nvGrpSpPr>
        <p:grpSpPr>
          <a:xfrm>
            <a:off x="3393175" y="1615121"/>
            <a:ext cx="1738581" cy="879296"/>
            <a:chOff x="3393175" y="1615121"/>
            <a:chExt cx="1738581" cy="879296"/>
          </a:xfrm>
          <a:solidFill>
            <a:srgbClr val="DB4646"/>
          </a:solidFill>
        </p:grpSpPr>
        <p:sp>
          <p:nvSpPr>
            <p:cNvPr id="336" name="Google Shape;336;p37"/>
            <p:cNvSpPr/>
            <p:nvPr/>
          </p:nvSpPr>
          <p:spPr>
            <a:xfrm>
              <a:off x="4231600" y="1615121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grp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337" name="Google Shape;337;p37"/>
            <p:cNvCxnSpPr/>
            <p:nvPr/>
          </p:nvCxnSpPr>
          <p:spPr>
            <a:xfrm rot="10800000">
              <a:off x="3504725" y="2052525"/>
              <a:ext cx="770700" cy="0"/>
            </a:xfrm>
            <a:prstGeom prst="straightConnector1">
              <a:avLst/>
            </a:prstGeom>
            <a:grp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8" name="Google Shape;338;p37"/>
            <p:cNvSpPr/>
            <p:nvPr/>
          </p:nvSpPr>
          <p:spPr>
            <a:xfrm>
              <a:off x="3393175" y="1961463"/>
              <a:ext cx="186600" cy="186600"/>
            </a:xfrm>
            <a:prstGeom prst="ellipse">
              <a:avLst/>
            </a:pr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37"/>
          <p:cNvGrpSpPr/>
          <p:nvPr/>
        </p:nvGrpSpPr>
        <p:grpSpPr>
          <a:xfrm>
            <a:off x="3080825" y="581133"/>
            <a:ext cx="2050931" cy="1077409"/>
            <a:chOff x="3080825" y="581133"/>
            <a:chExt cx="2050931" cy="1077409"/>
          </a:xfrm>
          <a:solidFill>
            <a:srgbClr val="DEA23C"/>
          </a:solidFill>
        </p:grpSpPr>
        <p:grpSp>
          <p:nvGrpSpPr>
            <p:cNvPr id="340" name="Google Shape;340;p37"/>
            <p:cNvGrpSpPr/>
            <p:nvPr/>
          </p:nvGrpSpPr>
          <p:grpSpPr>
            <a:xfrm>
              <a:off x="3109325" y="581133"/>
              <a:ext cx="2022431" cy="982568"/>
              <a:chOff x="3109325" y="581133"/>
              <a:chExt cx="2022431" cy="982568"/>
            </a:xfrm>
            <a:grpFill/>
          </p:grpSpPr>
          <p:sp>
            <p:nvSpPr>
              <p:cNvPr id="341" name="Google Shape;341;p37"/>
              <p:cNvSpPr/>
              <p:nvPr/>
            </p:nvSpPr>
            <p:spPr>
              <a:xfrm>
                <a:off x="4231600" y="581133"/>
                <a:ext cx="900156" cy="879296"/>
              </a:xfrm>
              <a:custGeom>
                <a:avLst/>
                <a:gdLst/>
                <a:ahLst/>
                <a:cxnLst/>
                <a:rect l="l" t="t" r="r" b="b"/>
                <a:pathLst>
                  <a:path w="27230" h="26599" extrusionOk="0">
                    <a:moveTo>
                      <a:pt x="13614" y="0"/>
                    </a:moveTo>
                    <a:cubicBezTo>
                      <a:pt x="12791" y="0"/>
                      <a:pt x="11966" y="316"/>
                      <a:pt x="11335" y="947"/>
                    </a:cubicBezTo>
                    <a:lnTo>
                      <a:pt x="1262" y="11019"/>
                    </a:lnTo>
                    <a:cubicBezTo>
                      <a:pt x="0" y="12281"/>
                      <a:pt x="0" y="14317"/>
                      <a:pt x="1262" y="15567"/>
                    </a:cubicBezTo>
                    <a:lnTo>
                      <a:pt x="11335" y="25652"/>
                    </a:lnTo>
                    <a:cubicBezTo>
                      <a:pt x="11966" y="26283"/>
                      <a:pt x="12791" y="26599"/>
                      <a:pt x="13614" y="26599"/>
                    </a:cubicBezTo>
                    <a:cubicBezTo>
                      <a:pt x="14437" y="26599"/>
                      <a:pt x="15258" y="26283"/>
                      <a:pt x="15883" y="25652"/>
                    </a:cubicBezTo>
                    <a:lnTo>
                      <a:pt x="25968" y="15567"/>
                    </a:lnTo>
                    <a:cubicBezTo>
                      <a:pt x="27230" y="14317"/>
                      <a:pt x="27230" y="12281"/>
                      <a:pt x="25968" y="11019"/>
                    </a:cubicBezTo>
                    <a:lnTo>
                      <a:pt x="15883" y="947"/>
                    </a:lnTo>
                    <a:cubicBezTo>
                      <a:pt x="15258" y="316"/>
                      <a:pt x="14437" y="0"/>
                      <a:pt x="13614" y="0"/>
                    </a:cubicBezTo>
                    <a:close/>
                  </a:path>
                </a:pathLst>
              </a:custGeom>
              <a:grp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cxnSp>
            <p:nvCxnSpPr>
              <p:cNvPr id="342" name="Google Shape;342;p37"/>
              <p:cNvCxnSpPr/>
              <p:nvPr/>
            </p:nvCxnSpPr>
            <p:spPr>
              <a:xfrm flipH="1">
                <a:off x="3109325" y="1014101"/>
                <a:ext cx="1166100" cy="549600"/>
              </a:xfrm>
              <a:prstGeom prst="bentConnector3">
                <a:avLst>
                  <a:gd name="adj1" fmla="val 38959"/>
                </a:avLst>
              </a:prstGeom>
              <a:grp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3" name="Google Shape;343;p37"/>
            <p:cNvSpPr/>
            <p:nvPr/>
          </p:nvSpPr>
          <p:spPr>
            <a:xfrm>
              <a:off x="3080825" y="1471942"/>
              <a:ext cx="186600" cy="186600"/>
            </a:xfrm>
            <a:prstGeom prst="ellipse">
              <a:avLst/>
            </a:pr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7"/>
          <p:cNvSpPr txBox="1">
            <a:spLocks noGrp="1"/>
          </p:cNvSpPr>
          <p:nvPr>
            <p:ph type="title"/>
          </p:nvPr>
        </p:nvSpPr>
        <p:spPr>
          <a:xfrm>
            <a:off x="4231600" y="623425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45" name="Google Shape;345;p37"/>
          <p:cNvSpPr txBox="1">
            <a:spLocks noGrp="1"/>
          </p:cNvSpPr>
          <p:nvPr>
            <p:ph type="title" idx="2"/>
          </p:nvPr>
        </p:nvSpPr>
        <p:spPr>
          <a:xfrm>
            <a:off x="4231600" y="1656185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02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46" name="Google Shape;346;p37"/>
          <p:cNvSpPr txBox="1">
            <a:spLocks noGrp="1"/>
          </p:cNvSpPr>
          <p:nvPr>
            <p:ph type="title" idx="3"/>
          </p:nvPr>
        </p:nvSpPr>
        <p:spPr>
          <a:xfrm>
            <a:off x="4231600" y="2689257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47" name="Google Shape;347;p37"/>
          <p:cNvSpPr txBox="1">
            <a:spLocks noGrp="1"/>
          </p:cNvSpPr>
          <p:nvPr>
            <p:ph type="title" idx="4"/>
          </p:nvPr>
        </p:nvSpPr>
        <p:spPr>
          <a:xfrm>
            <a:off x="4231600" y="3730761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9" name="Google Shape;349;p37"/>
          <p:cNvSpPr txBox="1">
            <a:spLocks noGrp="1"/>
          </p:cNvSpPr>
          <p:nvPr>
            <p:ph type="subTitle" idx="5"/>
          </p:nvPr>
        </p:nvSpPr>
        <p:spPr>
          <a:xfrm>
            <a:off x="5177225" y="885680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นำมาปรับใช้ในแคมเปญถัดไป</a:t>
            </a:r>
            <a:endParaRPr dirty="0"/>
          </a:p>
        </p:txBody>
      </p:sp>
      <p:sp>
        <p:nvSpPr>
          <p:cNvPr id="351" name="Google Shape;351;p37"/>
          <p:cNvSpPr txBox="1">
            <a:spLocks noGrp="1"/>
          </p:cNvSpPr>
          <p:nvPr>
            <p:ph type="subTitle" idx="7"/>
          </p:nvPr>
        </p:nvSpPr>
        <p:spPr>
          <a:xfrm>
            <a:off x="5257772" y="1961463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ดูผลตอบรับของลูกค้า</a:t>
            </a:r>
            <a:endParaRPr dirty="0"/>
          </a:p>
        </p:txBody>
      </p:sp>
      <p:sp>
        <p:nvSpPr>
          <p:cNvPr id="353" name="Google Shape;353;p37"/>
          <p:cNvSpPr txBox="1">
            <a:spLocks noGrp="1"/>
          </p:cNvSpPr>
          <p:nvPr>
            <p:ph type="subTitle" idx="9"/>
          </p:nvPr>
        </p:nvSpPr>
        <p:spPr>
          <a:xfrm>
            <a:off x="5177225" y="2993013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เพื่อเจาะจงลูกค้ากลุ่มเป้าหมาย</a:t>
            </a:r>
            <a:endParaRPr dirty="0"/>
          </a:p>
        </p:txBody>
      </p:sp>
      <p:sp>
        <p:nvSpPr>
          <p:cNvPr id="355" name="Google Shape;355;p37"/>
          <p:cNvSpPr txBox="1">
            <a:spLocks noGrp="1"/>
          </p:cNvSpPr>
          <p:nvPr>
            <p:ph type="subTitle" idx="14"/>
          </p:nvPr>
        </p:nvSpPr>
        <p:spPr>
          <a:xfrm>
            <a:off x="5177225" y="3998899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/>
              <a:t>สามารถเพิ่มการตอบรับการฝากเงินระยะยาวของลูกค้า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>
            <a:spLocks noGrp="1"/>
          </p:cNvSpPr>
          <p:nvPr>
            <p:ph type="title" idx="2"/>
          </p:nvPr>
        </p:nvSpPr>
        <p:spPr>
          <a:xfrm>
            <a:off x="2307300" y="1106125"/>
            <a:ext cx="4529400" cy="16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1789200" y="2777991"/>
            <a:ext cx="5565600" cy="6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</a:t>
            </a:r>
            <a:endParaRPr dirty="0"/>
          </a:p>
        </p:txBody>
      </p:sp>
      <p:sp>
        <p:nvSpPr>
          <p:cNvPr id="362" name="Google Shape;362;p38"/>
          <p:cNvSpPr txBox="1">
            <a:spLocks noGrp="1"/>
          </p:cNvSpPr>
          <p:nvPr>
            <p:ph type="subTitle" idx="1"/>
          </p:nvPr>
        </p:nvSpPr>
        <p:spPr>
          <a:xfrm>
            <a:off x="2264700" y="3526850"/>
            <a:ext cx="4614600" cy="5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5125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Operating Process</a:t>
            </a:r>
            <a:endParaRPr dirty="0"/>
          </a:p>
        </p:txBody>
      </p:sp>
      <p:sp>
        <p:nvSpPr>
          <p:cNvPr id="368" name="Google Shape;368;p39"/>
          <p:cNvSpPr/>
          <p:nvPr/>
        </p:nvSpPr>
        <p:spPr>
          <a:xfrm>
            <a:off x="3203715" y="1526034"/>
            <a:ext cx="1469534" cy="1270698"/>
          </a:xfrm>
          <a:custGeom>
            <a:avLst/>
            <a:gdLst/>
            <a:ahLst/>
            <a:cxnLst/>
            <a:rect l="l" t="t" r="r" b="b"/>
            <a:pathLst>
              <a:path w="26370" h="22802" extrusionOk="0">
                <a:moveTo>
                  <a:pt x="22722" y="0"/>
                </a:moveTo>
                <a:cubicBezTo>
                  <a:pt x="10161" y="40"/>
                  <a:pt x="1" y="10227"/>
                  <a:pt x="1" y="22801"/>
                </a:cubicBezTo>
                <a:lnTo>
                  <a:pt x="7668" y="22801"/>
                </a:lnTo>
                <a:cubicBezTo>
                  <a:pt x="7668" y="22775"/>
                  <a:pt x="7668" y="22748"/>
                  <a:pt x="7668" y="22722"/>
                </a:cubicBezTo>
                <a:cubicBezTo>
                  <a:pt x="7668" y="20652"/>
                  <a:pt x="9339" y="18981"/>
                  <a:pt x="11395" y="18981"/>
                </a:cubicBezTo>
                <a:cubicBezTo>
                  <a:pt x="13451" y="18981"/>
                  <a:pt x="15122" y="20652"/>
                  <a:pt x="15122" y="22722"/>
                </a:cubicBezTo>
                <a:cubicBezTo>
                  <a:pt x="15122" y="22748"/>
                  <a:pt x="15122" y="22775"/>
                  <a:pt x="15122" y="22801"/>
                </a:cubicBezTo>
                <a:lnTo>
                  <a:pt x="22722" y="22801"/>
                </a:lnTo>
                <a:lnTo>
                  <a:pt x="22722" y="15997"/>
                </a:lnTo>
                <a:lnTo>
                  <a:pt x="22789" y="15997"/>
                </a:lnTo>
                <a:cubicBezTo>
                  <a:pt x="24619" y="15930"/>
                  <a:pt x="26105" y="14538"/>
                  <a:pt x="26343" y="12760"/>
                </a:cubicBezTo>
                <a:cubicBezTo>
                  <a:pt x="26357" y="12601"/>
                  <a:pt x="26370" y="12442"/>
                  <a:pt x="26370" y="12269"/>
                </a:cubicBezTo>
                <a:cubicBezTo>
                  <a:pt x="26370" y="10267"/>
                  <a:pt x="24778" y="8622"/>
                  <a:pt x="22789" y="8542"/>
                </a:cubicBezTo>
                <a:lnTo>
                  <a:pt x="22722" y="8542"/>
                </a:lnTo>
                <a:lnTo>
                  <a:pt x="2272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9"/>
          <p:cNvSpPr/>
          <p:nvPr/>
        </p:nvSpPr>
        <p:spPr>
          <a:xfrm>
            <a:off x="4457469" y="2984113"/>
            <a:ext cx="1482853" cy="1270698"/>
          </a:xfrm>
          <a:custGeom>
            <a:avLst/>
            <a:gdLst/>
            <a:ahLst/>
            <a:cxnLst/>
            <a:rect l="l" t="t" r="r" b="b"/>
            <a:pathLst>
              <a:path w="26609" h="22802" extrusionOk="0">
                <a:moveTo>
                  <a:pt x="3873" y="1"/>
                </a:moveTo>
                <a:lnTo>
                  <a:pt x="3873" y="7628"/>
                </a:lnTo>
                <a:lnTo>
                  <a:pt x="3728" y="7628"/>
                </a:lnTo>
                <a:cubicBezTo>
                  <a:pt x="1672" y="7628"/>
                  <a:pt x="0" y="9299"/>
                  <a:pt x="0" y="11355"/>
                </a:cubicBezTo>
                <a:cubicBezTo>
                  <a:pt x="0" y="13424"/>
                  <a:pt x="1672" y="15095"/>
                  <a:pt x="3728" y="15095"/>
                </a:cubicBezTo>
                <a:lnTo>
                  <a:pt x="3807" y="15095"/>
                </a:lnTo>
                <a:cubicBezTo>
                  <a:pt x="3834" y="15095"/>
                  <a:pt x="3860" y="15095"/>
                  <a:pt x="3873" y="15082"/>
                </a:cubicBezTo>
                <a:lnTo>
                  <a:pt x="3873" y="22802"/>
                </a:lnTo>
                <a:cubicBezTo>
                  <a:pt x="5545" y="22802"/>
                  <a:pt x="7176" y="22616"/>
                  <a:pt x="8741" y="22271"/>
                </a:cubicBezTo>
                <a:cubicBezTo>
                  <a:pt x="16779" y="20494"/>
                  <a:pt x="23226" y="14472"/>
                  <a:pt x="25613" y="6673"/>
                </a:cubicBezTo>
                <a:cubicBezTo>
                  <a:pt x="26263" y="4564"/>
                  <a:pt x="26608" y="2322"/>
                  <a:pt x="26608" y="1"/>
                </a:cubicBezTo>
                <a:lnTo>
                  <a:pt x="18902" y="1"/>
                </a:lnTo>
                <a:cubicBezTo>
                  <a:pt x="18849" y="2030"/>
                  <a:pt x="17204" y="3648"/>
                  <a:pt x="15161" y="3648"/>
                </a:cubicBezTo>
                <a:cubicBezTo>
                  <a:pt x="13132" y="3648"/>
                  <a:pt x="11487" y="2030"/>
                  <a:pt x="114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9"/>
          <p:cNvSpPr/>
          <p:nvPr/>
        </p:nvSpPr>
        <p:spPr>
          <a:xfrm>
            <a:off x="4673582" y="1527020"/>
            <a:ext cx="1266296" cy="1473212"/>
          </a:xfrm>
          <a:custGeom>
            <a:avLst/>
            <a:gdLst/>
            <a:ahLst/>
            <a:cxnLst/>
            <a:rect l="l" t="t" r="r" b="b"/>
            <a:pathLst>
              <a:path w="22723" h="26436" extrusionOk="0">
                <a:moveTo>
                  <a:pt x="1" y="0"/>
                </a:moveTo>
                <a:lnTo>
                  <a:pt x="1" y="8542"/>
                </a:lnTo>
                <a:cubicBezTo>
                  <a:pt x="1990" y="8622"/>
                  <a:pt x="3582" y="10254"/>
                  <a:pt x="3582" y="12270"/>
                </a:cubicBezTo>
                <a:cubicBezTo>
                  <a:pt x="3582" y="14273"/>
                  <a:pt x="1990" y="15917"/>
                  <a:pt x="1" y="15997"/>
                </a:cubicBezTo>
                <a:lnTo>
                  <a:pt x="1" y="22788"/>
                </a:lnTo>
                <a:lnTo>
                  <a:pt x="7561" y="22788"/>
                </a:lnTo>
                <a:cubicBezTo>
                  <a:pt x="7601" y="24818"/>
                  <a:pt x="9259" y="26436"/>
                  <a:pt x="11288" y="26436"/>
                </a:cubicBezTo>
                <a:cubicBezTo>
                  <a:pt x="13318" y="26436"/>
                  <a:pt x="14976" y="24818"/>
                  <a:pt x="15016" y="22788"/>
                </a:cubicBezTo>
                <a:lnTo>
                  <a:pt x="22722" y="22788"/>
                </a:lnTo>
                <a:cubicBezTo>
                  <a:pt x="22722" y="20958"/>
                  <a:pt x="22510" y="19180"/>
                  <a:pt x="22099" y="17469"/>
                </a:cubicBezTo>
                <a:cubicBezTo>
                  <a:pt x="20282" y="9882"/>
                  <a:pt x="14671" y="3767"/>
                  <a:pt x="7389" y="1247"/>
                </a:cubicBezTo>
                <a:cubicBezTo>
                  <a:pt x="5068" y="438"/>
                  <a:pt x="2587" y="0"/>
                  <a:pt x="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9"/>
          <p:cNvSpPr/>
          <p:nvPr/>
        </p:nvSpPr>
        <p:spPr>
          <a:xfrm>
            <a:off x="3203678" y="2771332"/>
            <a:ext cx="1266240" cy="1483633"/>
          </a:xfrm>
          <a:custGeom>
            <a:avLst/>
            <a:gdLst/>
            <a:ahLst/>
            <a:cxnLst/>
            <a:rect l="l" t="t" r="r" b="b"/>
            <a:pathLst>
              <a:path w="22722" h="26623" extrusionOk="0">
                <a:moveTo>
                  <a:pt x="11394" y="1"/>
                </a:moveTo>
                <a:cubicBezTo>
                  <a:pt x="9338" y="1"/>
                  <a:pt x="7667" y="1672"/>
                  <a:pt x="7667" y="3741"/>
                </a:cubicBezTo>
                <a:cubicBezTo>
                  <a:pt x="7667" y="3768"/>
                  <a:pt x="7667" y="3794"/>
                  <a:pt x="7667" y="3821"/>
                </a:cubicBezTo>
                <a:lnTo>
                  <a:pt x="0" y="3821"/>
                </a:lnTo>
                <a:cubicBezTo>
                  <a:pt x="0" y="9830"/>
                  <a:pt x="2321" y="15281"/>
                  <a:pt x="6115" y="19353"/>
                </a:cubicBezTo>
                <a:cubicBezTo>
                  <a:pt x="10267" y="23810"/>
                  <a:pt x="16169" y="26596"/>
                  <a:pt x="22722" y="26622"/>
                </a:cubicBezTo>
                <a:lnTo>
                  <a:pt x="22722" y="18902"/>
                </a:lnTo>
                <a:lnTo>
                  <a:pt x="22642" y="18902"/>
                </a:lnTo>
                <a:cubicBezTo>
                  <a:pt x="20586" y="18902"/>
                  <a:pt x="18915" y="17231"/>
                  <a:pt x="18915" y="15175"/>
                </a:cubicBezTo>
                <a:cubicBezTo>
                  <a:pt x="18915" y="14339"/>
                  <a:pt x="19193" y="13557"/>
                  <a:pt x="19658" y="12933"/>
                </a:cubicBezTo>
                <a:cubicBezTo>
                  <a:pt x="20334" y="12031"/>
                  <a:pt x="21422" y="11448"/>
                  <a:pt x="22642" y="11448"/>
                </a:cubicBezTo>
                <a:lnTo>
                  <a:pt x="22722" y="11448"/>
                </a:lnTo>
                <a:lnTo>
                  <a:pt x="22722" y="3821"/>
                </a:lnTo>
                <a:lnTo>
                  <a:pt x="15121" y="3821"/>
                </a:lnTo>
                <a:cubicBezTo>
                  <a:pt x="15121" y="3794"/>
                  <a:pt x="15121" y="3768"/>
                  <a:pt x="15121" y="3741"/>
                </a:cubicBezTo>
                <a:cubicBezTo>
                  <a:pt x="15121" y="1672"/>
                  <a:pt x="13450" y="1"/>
                  <a:pt x="113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9"/>
          <p:cNvGrpSpPr/>
          <p:nvPr/>
        </p:nvGrpSpPr>
        <p:grpSpPr>
          <a:xfrm>
            <a:off x="3625837" y="3319556"/>
            <a:ext cx="421914" cy="423864"/>
            <a:chOff x="-1333975" y="2365850"/>
            <a:chExt cx="292225" cy="293575"/>
          </a:xfrm>
        </p:grpSpPr>
        <p:sp>
          <p:nvSpPr>
            <p:cNvPr id="373" name="Google Shape;373;p39"/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381;p39"/>
          <p:cNvSpPr/>
          <p:nvPr/>
        </p:nvSpPr>
        <p:spPr>
          <a:xfrm>
            <a:off x="5095770" y="1950994"/>
            <a:ext cx="421914" cy="42075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9"/>
          <p:cNvGrpSpPr/>
          <p:nvPr/>
        </p:nvGrpSpPr>
        <p:grpSpPr>
          <a:xfrm>
            <a:off x="5096329" y="3320530"/>
            <a:ext cx="420796" cy="421914"/>
            <a:chOff x="-2060175" y="2768875"/>
            <a:chExt cx="291450" cy="292225"/>
          </a:xfrm>
        </p:grpSpPr>
        <p:sp>
          <p:nvSpPr>
            <p:cNvPr id="383" name="Google Shape;383;p39"/>
            <p:cNvSpPr/>
            <p:nvPr/>
          </p:nvSpPr>
          <p:spPr>
            <a:xfrm>
              <a:off x="-206017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-2008975" y="2855525"/>
              <a:ext cx="189050" cy="84500"/>
            </a:xfrm>
            <a:custGeom>
              <a:avLst/>
              <a:gdLst/>
              <a:ahLst/>
              <a:cxnLst/>
              <a:rect l="l" t="t" r="r" b="b"/>
              <a:pathLst>
                <a:path w="7562" h="3380" extrusionOk="0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9"/>
          <p:cNvGrpSpPr/>
          <p:nvPr/>
        </p:nvGrpSpPr>
        <p:grpSpPr>
          <a:xfrm>
            <a:off x="3728072" y="1950488"/>
            <a:ext cx="420796" cy="421770"/>
            <a:chOff x="-3137650" y="2408950"/>
            <a:chExt cx="291450" cy="292125"/>
          </a:xfrm>
        </p:grpSpPr>
        <p:sp>
          <p:nvSpPr>
            <p:cNvPr id="386" name="Google Shape;386;p39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39"/>
          <p:cNvSpPr txBox="1"/>
          <p:nvPr/>
        </p:nvSpPr>
        <p:spPr>
          <a:xfrm>
            <a:off x="946491" y="3106707"/>
            <a:ext cx="1830041" cy="58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2400" b="1" dirty="0" err="1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oad</a:t>
            </a:r>
            <a:endParaRPr sz="2400"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39"/>
          <p:cNvSpPr txBox="1"/>
          <p:nvPr/>
        </p:nvSpPr>
        <p:spPr>
          <a:xfrm>
            <a:off x="831113" y="1634423"/>
            <a:ext cx="1945419" cy="628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Extract</a:t>
            </a:r>
            <a:endParaRPr sz="2400" b="1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Google Shape;395;p39"/>
          <p:cNvSpPr txBox="1"/>
          <p:nvPr/>
        </p:nvSpPr>
        <p:spPr>
          <a:xfrm>
            <a:off x="6425371" y="3515061"/>
            <a:ext cx="2152675" cy="33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Visaulisation</a:t>
            </a:r>
            <a:endParaRPr sz="24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7" name="Google Shape;397;p39"/>
          <p:cNvSpPr txBox="1"/>
          <p:nvPr/>
        </p:nvSpPr>
        <p:spPr>
          <a:xfrm>
            <a:off x="6694546" y="1751824"/>
            <a:ext cx="1867646" cy="61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Transform</a:t>
            </a:r>
            <a:endParaRPr sz="2400" b="1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99" name="Google Shape;399;p39"/>
          <p:cNvCxnSpPr>
            <a:cxnSpLocks/>
          </p:cNvCxnSpPr>
          <p:nvPr/>
        </p:nvCxnSpPr>
        <p:spPr>
          <a:xfrm flipV="1">
            <a:off x="2206533" y="1743075"/>
            <a:ext cx="1412967" cy="24379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39"/>
          <p:cNvCxnSpPr>
            <a:cxnSpLocks/>
          </p:cNvCxnSpPr>
          <p:nvPr/>
        </p:nvCxnSpPr>
        <p:spPr>
          <a:xfrm>
            <a:off x="2037600" y="3400313"/>
            <a:ext cx="1166078" cy="1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39"/>
          <p:cNvCxnSpPr>
            <a:cxnSpLocks/>
          </p:cNvCxnSpPr>
          <p:nvPr/>
        </p:nvCxnSpPr>
        <p:spPr>
          <a:xfrm rot="10800000">
            <a:off x="5569402" y="1806350"/>
            <a:ext cx="1163147" cy="29527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401;p39"/>
          <p:cNvCxnSpPr>
            <a:cxnSpLocks/>
          </p:cNvCxnSpPr>
          <p:nvPr/>
        </p:nvCxnSpPr>
        <p:spPr>
          <a:xfrm rot="10800000" flipV="1">
            <a:off x="5598221" y="3619461"/>
            <a:ext cx="775714" cy="27505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F6CAA39-5A32-4B19-BDC2-BF1E45BBAC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08" t="22325" r="3564" b="14005"/>
          <a:stretch/>
        </p:blipFill>
        <p:spPr>
          <a:xfrm>
            <a:off x="1047975" y="822250"/>
            <a:ext cx="7219771" cy="3773229"/>
          </a:xfrm>
          <a:prstGeom prst="rect">
            <a:avLst/>
          </a:prstGeom>
        </p:spPr>
      </p:pic>
      <p:sp>
        <p:nvSpPr>
          <p:cNvPr id="3" name="Google Shape;394;p39"/>
          <p:cNvSpPr txBox="1"/>
          <p:nvPr/>
        </p:nvSpPr>
        <p:spPr>
          <a:xfrm>
            <a:off x="102715" y="2455691"/>
            <a:ext cx="23622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41370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Operating Process</a:t>
            </a:r>
            <a:endParaRPr dirty="0"/>
          </a:p>
        </p:txBody>
      </p:sp>
      <p:sp>
        <p:nvSpPr>
          <p:cNvPr id="368" name="Google Shape;368;p39"/>
          <p:cNvSpPr/>
          <p:nvPr/>
        </p:nvSpPr>
        <p:spPr>
          <a:xfrm>
            <a:off x="3203715" y="1526034"/>
            <a:ext cx="1469534" cy="1270698"/>
          </a:xfrm>
          <a:custGeom>
            <a:avLst/>
            <a:gdLst/>
            <a:ahLst/>
            <a:cxnLst/>
            <a:rect l="l" t="t" r="r" b="b"/>
            <a:pathLst>
              <a:path w="26370" h="22802" extrusionOk="0">
                <a:moveTo>
                  <a:pt x="22722" y="0"/>
                </a:moveTo>
                <a:cubicBezTo>
                  <a:pt x="10161" y="40"/>
                  <a:pt x="1" y="10227"/>
                  <a:pt x="1" y="22801"/>
                </a:cubicBezTo>
                <a:lnTo>
                  <a:pt x="7668" y="22801"/>
                </a:lnTo>
                <a:cubicBezTo>
                  <a:pt x="7668" y="22775"/>
                  <a:pt x="7668" y="22748"/>
                  <a:pt x="7668" y="22722"/>
                </a:cubicBezTo>
                <a:cubicBezTo>
                  <a:pt x="7668" y="20652"/>
                  <a:pt x="9339" y="18981"/>
                  <a:pt x="11395" y="18981"/>
                </a:cubicBezTo>
                <a:cubicBezTo>
                  <a:pt x="13451" y="18981"/>
                  <a:pt x="15122" y="20652"/>
                  <a:pt x="15122" y="22722"/>
                </a:cubicBezTo>
                <a:cubicBezTo>
                  <a:pt x="15122" y="22748"/>
                  <a:pt x="15122" y="22775"/>
                  <a:pt x="15122" y="22801"/>
                </a:cubicBezTo>
                <a:lnTo>
                  <a:pt x="22722" y="22801"/>
                </a:lnTo>
                <a:lnTo>
                  <a:pt x="22722" y="15997"/>
                </a:lnTo>
                <a:lnTo>
                  <a:pt x="22789" y="15997"/>
                </a:lnTo>
                <a:cubicBezTo>
                  <a:pt x="24619" y="15930"/>
                  <a:pt x="26105" y="14538"/>
                  <a:pt x="26343" y="12760"/>
                </a:cubicBezTo>
                <a:cubicBezTo>
                  <a:pt x="26357" y="12601"/>
                  <a:pt x="26370" y="12442"/>
                  <a:pt x="26370" y="12269"/>
                </a:cubicBezTo>
                <a:cubicBezTo>
                  <a:pt x="26370" y="10267"/>
                  <a:pt x="24778" y="8622"/>
                  <a:pt x="22789" y="8542"/>
                </a:cubicBezTo>
                <a:lnTo>
                  <a:pt x="22722" y="8542"/>
                </a:lnTo>
                <a:lnTo>
                  <a:pt x="2272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9"/>
          <p:cNvSpPr/>
          <p:nvPr/>
        </p:nvSpPr>
        <p:spPr>
          <a:xfrm>
            <a:off x="4457469" y="2984113"/>
            <a:ext cx="1482853" cy="1270698"/>
          </a:xfrm>
          <a:custGeom>
            <a:avLst/>
            <a:gdLst/>
            <a:ahLst/>
            <a:cxnLst/>
            <a:rect l="l" t="t" r="r" b="b"/>
            <a:pathLst>
              <a:path w="26609" h="22802" extrusionOk="0">
                <a:moveTo>
                  <a:pt x="3873" y="1"/>
                </a:moveTo>
                <a:lnTo>
                  <a:pt x="3873" y="7628"/>
                </a:lnTo>
                <a:lnTo>
                  <a:pt x="3728" y="7628"/>
                </a:lnTo>
                <a:cubicBezTo>
                  <a:pt x="1672" y="7628"/>
                  <a:pt x="0" y="9299"/>
                  <a:pt x="0" y="11355"/>
                </a:cubicBezTo>
                <a:cubicBezTo>
                  <a:pt x="0" y="13424"/>
                  <a:pt x="1672" y="15095"/>
                  <a:pt x="3728" y="15095"/>
                </a:cubicBezTo>
                <a:lnTo>
                  <a:pt x="3807" y="15095"/>
                </a:lnTo>
                <a:cubicBezTo>
                  <a:pt x="3834" y="15095"/>
                  <a:pt x="3860" y="15095"/>
                  <a:pt x="3873" y="15082"/>
                </a:cubicBezTo>
                <a:lnTo>
                  <a:pt x="3873" y="22802"/>
                </a:lnTo>
                <a:cubicBezTo>
                  <a:pt x="5545" y="22802"/>
                  <a:pt x="7176" y="22616"/>
                  <a:pt x="8741" y="22271"/>
                </a:cubicBezTo>
                <a:cubicBezTo>
                  <a:pt x="16779" y="20494"/>
                  <a:pt x="23226" y="14472"/>
                  <a:pt x="25613" y="6673"/>
                </a:cubicBezTo>
                <a:cubicBezTo>
                  <a:pt x="26263" y="4564"/>
                  <a:pt x="26608" y="2322"/>
                  <a:pt x="26608" y="1"/>
                </a:cubicBezTo>
                <a:lnTo>
                  <a:pt x="18902" y="1"/>
                </a:lnTo>
                <a:cubicBezTo>
                  <a:pt x="18849" y="2030"/>
                  <a:pt x="17204" y="3648"/>
                  <a:pt x="15161" y="3648"/>
                </a:cubicBezTo>
                <a:cubicBezTo>
                  <a:pt x="13132" y="3648"/>
                  <a:pt x="11487" y="2030"/>
                  <a:pt x="114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9"/>
          <p:cNvSpPr/>
          <p:nvPr/>
        </p:nvSpPr>
        <p:spPr>
          <a:xfrm>
            <a:off x="4673582" y="1527020"/>
            <a:ext cx="1266296" cy="1473212"/>
          </a:xfrm>
          <a:custGeom>
            <a:avLst/>
            <a:gdLst/>
            <a:ahLst/>
            <a:cxnLst/>
            <a:rect l="l" t="t" r="r" b="b"/>
            <a:pathLst>
              <a:path w="22723" h="26436" extrusionOk="0">
                <a:moveTo>
                  <a:pt x="1" y="0"/>
                </a:moveTo>
                <a:lnTo>
                  <a:pt x="1" y="8542"/>
                </a:lnTo>
                <a:cubicBezTo>
                  <a:pt x="1990" y="8622"/>
                  <a:pt x="3582" y="10254"/>
                  <a:pt x="3582" y="12270"/>
                </a:cubicBezTo>
                <a:cubicBezTo>
                  <a:pt x="3582" y="14273"/>
                  <a:pt x="1990" y="15917"/>
                  <a:pt x="1" y="15997"/>
                </a:cubicBezTo>
                <a:lnTo>
                  <a:pt x="1" y="22788"/>
                </a:lnTo>
                <a:lnTo>
                  <a:pt x="7561" y="22788"/>
                </a:lnTo>
                <a:cubicBezTo>
                  <a:pt x="7601" y="24818"/>
                  <a:pt x="9259" y="26436"/>
                  <a:pt x="11288" y="26436"/>
                </a:cubicBezTo>
                <a:cubicBezTo>
                  <a:pt x="13318" y="26436"/>
                  <a:pt x="14976" y="24818"/>
                  <a:pt x="15016" y="22788"/>
                </a:cubicBezTo>
                <a:lnTo>
                  <a:pt x="22722" y="22788"/>
                </a:lnTo>
                <a:cubicBezTo>
                  <a:pt x="22722" y="20958"/>
                  <a:pt x="22510" y="19180"/>
                  <a:pt x="22099" y="17469"/>
                </a:cubicBezTo>
                <a:cubicBezTo>
                  <a:pt x="20282" y="9882"/>
                  <a:pt x="14671" y="3767"/>
                  <a:pt x="7389" y="1247"/>
                </a:cubicBezTo>
                <a:cubicBezTo>
                  <a:pt x="5068" y="438"/>
                  <a:pt x="2587" y="0"/>
                  <a:pt x="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9"/>
          <p:cNvSpPr/>
          <p:nvPr/>
        </p:nvSpPr>
        <p:spPr>
          <a:xfrm>
            <a:off x="3203678" y="2771332"/>
            <a:ext cx="1266240" cy="1483633"/>
          </a:xfrm>
          <a:custGeom>
            <a:avLst/>
            <a:gdLst/>
            <a:ahLst/>
            <a:cxnLst/>
            <a:rect l="l" t="t" r="r" b="b"/>
            <a:pathLst>
              <a:path w="22722" h="26623" extrusionOk="0">
                <a:moveTo>
                  <a:pt x="11394" y="1"/>
                </a:moveTo>
                <a:cubicBezTo>
                  <a:pt x="9338" y="1"/>
                  <a:pt x="7667" y="1672"/>
                  <a:pt x="7667" y="3741"/>
                </a:cubicBezTo>
                <a:cubicBezTo>
                  <a:pt x="7667" y="3768"/>
                  <a:pt x="7667" y="3794"/>
                  <a:pt x="7667" y="3821"/>
                </a:cubicBezTo>
                <a:lnTo>
                  <a:pt x="0" y="3821"/>
                </a:lnTo>
                <a:cubicBezTo>
                  <a:pt x="0" y="9830"/>
                  <a:pt x="2321" y="15281"/>
                  <a:pt x="6115" y="19353"/>
                </a:cubicBezTo>
                <a:cubicBezTo>
                  <a:pt x="10267" y="23810"/>
                  <a:pt x="16169" y="26596"/>
                  <a:pt x="22722" y="26622"/>
                </a:cubicBezTo>
                <a:lnTo>
                  <a:pt x="22722" y="18902"/>
                </a:lnTo>
                <a:lnTo>
                  <a:pt x="22642" y="18902"/>
                </a:lnTo>
                <a:cubicBezTo>
                  <a:pt x="20586" y="18902"/>
                  <a:pt x="18915" y="17231"/>
                  <a:pt x="18915" y="15175"/>
                </a:cubicBezTo>
                <a:cubicBezTo>
                  <a:pt x="18915" y="14339"/>
                  <a:pt x="19193" y="13557"/>
                  <a:pt x="19658" y="12933"/>
                </a:cubicBezTo>
                <a:cubicBezTo>
                  <a:pt x="20334" y="12031"/>
                  <a:pt x="21422" y="11448"/>
                  <a:pt x="22642" y="11448"/>
                </a:cubicBezTo>
                <a:lnTo>
                  <a:pt x="22722" y="11448"/>
                </a:lnTo>
                <a:lnTo>
                  <a:pt x="22722" y="3821"/>
                </a:lnTo>
                <a:lnTo>
                  <a:pt x="15121" y="3821"/>
                </a:lnTo>
                <a:cubicBezTo>
                  <a:pt x="15121" y="3794"/>
                  <a:pt x="15121" y="3768"/>
                  <a:pt x="15121" y="3741"/>
                </a:cubicBezTo>
                <a:cubicBezTo>
                  <a:pt x="15121" y="1672"/>
                  <a:pt x="13450" y="1"/>
                  <a:pt x="113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9"/>
          <p:cNvGrpSpPr/>
          <p:nvPr/>
        </p:nvGrpSpPr>
        <p:grpSpPr>
          <a:xfrm>
            <a:off x="3625837" y="3319556"/>
            <a:ext cx="421914" cy="423864"/>
            <a:chOff x="-1333975" y="2365850"/>
            <a:chExt cx="292225" cy="293575"/>
          </a:xfrm>
        </p:grpSpPr>
        <p:sp>
          <p:nvSpPr>
            <p:cNvPr id="373" name="Google Shape;373;p39"/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381;p39"/>
          <p:cNvSpPr/>
          <p:nvPr/>
        </p:nvSpPr>
        <p:spPr>
          <a:xfrm>
            <a:off x="5095770" y="1950994"/>
            <a:ext cx="421914" cy="42075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9"/>
          <p:cNvGrpSpPr/>
          <p:nvPr/>
        </p:nvGrpSpPr>
        <p:grpSpPr>
          <a:xfrm>
            <a:off x="5096329" y="3320530"/>
            <a:ext cx="420796" cy="421914"/>
            <a:chOff x="-2060175" y="2768875"/>
            <a:chExt cx="291450" cy="292225"/>
          </a:xfrm>
        </p:grpSpPr>
        <p:sp>
          <p:nvSpPr>
            <p:cNvPr id="383" name="Google Shape;383;p39"/>
            <p:cNvSpPr/>
            <p:nvPr/>
          </p:nvSpPr>
          <p:spPr>
            <a:xfrm>
              <a:off x="-206017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-2008975" y="2855525"/>
              <a:ext cx="189050" cy="84500"/>
            </a:xfrm>
            <a:custGeom>
              <a:avLst/>
              <a:gdLst/>
              <a:ahLst/>
              <a:cxnLst/>
              <a:rect l="l" t="t" r="r" b="b"/>
              <a:pathLst>
                <a:path w="7562" h="3380" extrusionOk="0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9"/>
          <p:cNvGrpSpPr/>
          <p:nvPr/>
        </p:nvGrpSpPr>
        <p:grpSpPr>
          <a:xfrm>
            <a:off x="3728072" y="1950488"/>
            <a:ext cx="420796" cy="421770"/>
            <a:chOff x="-3137650" y="2408950"/>
            <a:chExt cx="291450" cy="292125"/>
          </a:xfrm>
        </p:grpSpPr>
        <p:sp>
          <p:nvSpPr>
            <p:cNvPr id="386" name="Google Shape;386;p39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39"/>
          <p:cNvSpPr txBox="1"/>
          <p:nvPr/>
        </p:nvSpPr>
        <p:spPr>
          <a:xfrm>
            <a:off x="946491" y="3106707"/>
            <a:ext cx="1830041" cy="58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2400" b="1" dirty="0" err="1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oad</a:t>
            </a:r>
            <a:endParaRPr sz="2400" b="1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39"/>
          <p:cNvSpPr txBox="1"/>
          <p:nvPr/>
        </p:nvSpPr>
        <p:spPr>
          <a:xfrm>
            <a:off x="831113" y="1634423"/>
            <a:ext cx="1945419" cy="628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Extract</a:t>
            </a:r>
            <a:endParaRPr sz="2400" b="1" dirty="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Google Shape;395;p39"/>
          <p:cNvSpPr txBox="1"/>
          <p:nvPr/>
        </p:nvSpPr>
        <p:spPr>
          <a:xfrm>
            <a:off x="6425371" y="3515061"/>
            <a:ext cx="2152675" cy="33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Visaulisation</a:t>
            </a:r>
            <a:endParaRPr sz="24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7" name="Google Shape;397;p39"/>
          <p:cNvSpPr txBox="1"/>
          <p:nvPr/>
        </p:nvSpPr>
        <p:spPr>
          <a:xfrm>
            <a:off x="6694546" y="1751824"/>
            <a:ext cx="1867646" cy="61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Transform</a:t>
            </a:r>
            <a:endParaRPr sz="2400" b="1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99" name="Google Shape;399;p39"/>
          <p:cNvCxnSpPr>
            <a:cxnSpLocks/>
          </p:cNvCxnSpPr>
          <p:nvPr/>
        </p:nvCxnSpPr>
        <p:spPr>
          <a:xfrm flipV="1">
            <a:off x="2206533" y="1743075"/>
            <a:ext cx="1412967" cy="24379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39"/>
          <p:cNvCxnSpPr>
            <a:cxnSpLocks/>
          </p:cNvCxnSpPr>
          <p:nvPr/>
        </p:nvCxnSpPr>
        <p:spPr>
          <a:xfrm>
            <a:off x="2037600" y="3400313"/>
            <a:ext cx="1166078" cy="1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39"/>
          <p:cNvCxnSpPr>
            <a:cxnSpLocks/>
          </p:cNvCxnSpPr>
          <p:nvPr/>
        </p:nvCxnSpPr>
        <p:spPr>
          <a:xfrm rot="10800000">
            <a:off x="5569402" y="1806350"/>
            <a:ext cx="1163147" cy="29527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401;p39"/>
          <p:cNvCxnSpPr>
            <a:cxnSpLocks/>
          </p:cNvCxnSpPr>
          <p:nvPr/>
        </p:nvCxnSpPr>
        <p:spPr>
          <a:xfrm rot="10800000" flipV="1">
            <a:off x="5598221" y="3619461"/>
            <a:ext cx="775714" cy="27505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6982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4;p39"/>
          <p:cNvSpPr txBox="1"/>
          <p:nvPr/>
        </p:nvSpPr>
        <p:spPr>
          <a:xfrm>
            <a:off x="102715" y="2455691"/>
            <a:ext cx="23622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3"/>
          <a:srcRect l="28078" t="19556" r="7000" b="8513"/>
          <a:stretch/>
        </p:blipFill>
        <p:spPr>
          <a:xfrm>
            <a:off x="1575582" y="717453"/>
            <a:ext cx="5936566" cy="369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9527"/>
      </p:ext>
    </p:extLst>
  </p:cSld>
  <p:clrMapOvr>
    <a:masterClrMapping/>
  </p:clrMapOvr>
</p:sld>
</file>

<file path=ppt/theme/theme1.xml><?xml version="1.0" encoding="utf-8"?>
<a:theme xmlns:a="http://schemas.openxmlformats.org/drawingml/2006/main" name="Product Development Project Proposal by Slidesgo">
  <a:themeElements>
    <a:clrScheme name="Simple Light">
      <a:dk1>
        <a:srgbClr val="1A2263"/>
      </a:dk1>
      <a:lt1>
        <a:srgbClr val="FFF0DE"/>
      </a:lt1>
      <a:dk2>
        <a:srgbClr val="444444"/>
      </a:dk2>
      <a:lt2>
        <a:srgbClr val="DB4646"/>
      </a:lt2>
      <a:accent1>
        <a:srgbClr val="F76868"/>
      </a:accent1>
      <a:accent2>
        <a:srgbClr val="945526"/>
      </a:accent2>
      <a:accent3>
        <a:srgbClr val="EBCAB3"/>
      </a:accent3>
      <a:accent4>
        <a:srgbClr val="DEA23C"/>
      </a:accent4>
      <a:accent5>
        <a:srgbClr val="536E4C"/>
      </a:accent5>
      <a:accent6>
        <a:srgbClr val="3D489C"/>
      </a:accent6>
      <a:hlink>
        <a:srgbClr val="1A22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1936</TotalTime>
  <Words>139</Words>
  <Application>Microsoft Office PowerPoint</Application>
  <PresentationFormat>On-screen Show (16:9)</PresentationFormat>
  <Paragraphs>64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Fira Sans Extra Condensed Medium</vt:lpstr>
      <vt:lpstr>Consolas</vt:lpstr>
      <vt:lpstr>Montserrat Black</vt:lpstr>
      <vt:lpstr>Open Sans</vt:lpstr>
      <vt:lpstr>Roboto Condensed Light</vt:lpstr>
      <vt:lpstr>Livvic</vt:lpstr>
      <vt:lpstr>Arial</vt:lpstr>
      <vt:lpstr>Product Development Project Proposal by Slidesgo</vt:lpstr>
      <vt:lpstr>Bank marketing data set</vt:lpstr>
      <vt:lpstr>Data Set Information</vt:lpstr>
      <vt:lpstr>Attribute Information</vt:lpstr>
      <vt:lpstr>Purpose</vt:lpstr>
      <vt:lpstr>01</vt:lpstr>
      <vt:lpstr>Operating Process</vt:lpstr>
      <vt:lpstr>PowerPoint Presentation</vt:lpstr>
      <vt:lpstr>Operating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Operating Process</vt:lpstr>
      <vt:lpstr>PowerPoint Presentation</vt:lpstr>
      <vt:lpstr>PowerPoint Presentation</vt:lpstr>
      <vt:lpstr>PowerPoint Presentation</vt:lpstr>
      <vt:lpstr>PowerPoint Presentation</vt:lpstr>
      <vt:lpstr>Operating Process</vt:lpstr>
      <vt:lpstr>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marketing data set</dc:title>
  <dc:creator>chontichacake</dc:creator>
  <cp:lastModifiedBy>chontichacake</cp:lastModifiedBy>
  <cp:revision>78</cp:revision>
  <dcterms:modified xsi:type="dcterms:W3CDTF">2020-12-18T05:03:07Z</dcterms:modified>
</cp:coreProperties>
</file>